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286" r:id="rId8"/>
    <p:sldId id="263" r:id="rId9"/>
    <p:sldId id="264" r:id="rId10"/>
    <p:sldId id="257" r:id="rId11"/>
    <p:sldId id="265" r:id="rId12"/>
    <p:sldId id="269" r:id="rId13"/>
    <p:sldId id="262" r:id="rId14"/>
    <p:sldId id="266" r:id="rId15"/>
  </p:sldIdLst>
  <p:sldSz cx="9144000" cy="5143500"/>
  <p:notesSz cx="6858000" cy="9144000"/>
  <p:embeddedFontLst>
    <p:embeddedFont>
      <p:font typeface="Walter Turncoat" panose="02000000000000000000"/>
      <p:regular r:id="rId19"/>
    </p:embeddedFont>
    <p:embeddedFont>
      <p:font typeface="Nunito"/>
      <p:regular r:id="rId20"/>
    </p:embeddedFont>
    <p:embeddedFont>
      <p:font typeface="Calibri" panose="020F0502020204030204"/>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35ed75ccf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35ed75ccf_01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ed75ccf_0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 name="Shape 294"/>
        <p:cNvGrpSpPr/>
        <p:nvPr/>
      </p:nvGrpSpPr>
      <p:grpSpPr>
        <a:xfrm>
          <a:off x="0" y="0"/>
          <a:ext cx="0" cy="0"/>
          <a:chOff x="0" y="0"/>
          <a:chExt cx="0" cy="0"/>
        </a:xfrm>
      </p:grpSpPr>
      <p:sp>
        <p:nvSpPr>
          <p:cNvPr id="295" name="Google Shape;295;g35f391192_06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f391192_0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7" name="Shape 587"/>
        <p:cNvGrpSpPr/>
        <p:nvPr/>
      </p:nvGrpSpPr>
      <p:grpSpPr>
        <a:xfrm>
          <a:off x="0" y="0"/>
          <a:ext cx="0" cy="0"/>
          <a:chOff x="0" y="0"/>
          <a:chExt cx="0" cy="0"/>
        </a:xfrm>
      </p:grpSpPr>
      <p:sp>
        <p:nvSpPr>
          <p:cNvPr id="588" name="Google Shape;588;gb2f7c811ed_0_2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2f7c811ed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6" name="Shape 286"/>
        <p:cNvGrpSpPr/>
        <p:nvPr/>
      </p:nvGrpSpPr>
      <p:grpSpPr>
        <a:xfrm>
          <a:off x="0" y="0"/>
          <a:ext cx="0" cy="0"/>
          <a:chOff x="0" y="0"/>
          <a:chExt cx="0" cy="0"/>
        </a:xfrm>
      </p:grpSpPr>
      <p:sp>
        <p:nvSpPr>
          <p:cNvPr id="287" name="Google Shape;287;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stretch>
            <a:fillRect/>
          </a:stretch>
        </p:blipFill>
        <p:spPr>
          <a:xfrm>
            <a:off x="1566608" y="152400"/>
            <a:ext cx="5978616" cy="4838700"/>
          </a:xfrm>
          <a:prstGeom prst="rect">
            <a:avLst/>
          </a:prstGeom>
          <a:noFill/>
          <a:ln>
            <a:noFill/>
          </a:ln>
        </p:spPr>
      </p:pic>
      <p:sp>
        <p:nvSpPr>
          <p:cNvPr id="11" name="Google Shape;11;p2"/>
          <p:cNvSpPr txBox="1"/>
          <p:nvPr>
            <p:ph type="ctrTitle"/>
          </p:nvPr>
        </p:nvSpPr>
        <p:spPr>
          <a:xfrm>
            <a:off x="2323325" y="793100"/>
            <a:ext cx="4497300" cy="35574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p:txBody>
      </p:sp>
      <p:grpSp>
        <p:nvGrpSpPr>
          <p:cNvPr id="12" name="Google Shape;12;p2"/>
          <p:cNvGrpSpPr/>
          <p:nvPr/>
        </p:nvGrpSpPr>
        <p:grpSpPr>
          <a:xfrm>
            <a:off x="7408764" y="2591125"/>
            <a:ext cx="1690607" cy="2184456"/>
            <a:chOff x="7408764" y="2591125"/>
            <a:chExt cx="1690607" cy="2184456"/>
          </a:xfrm>
        </p:grpSpPr>
        <p:grpSp>
          <p:nvGrpSpPr>
            <p:cNvPr id="13" name="Google Shape;13;p2"/>
            <p:cNvGrpSpPr/>
            <p:nvPr/>
          </p:nvGrpSpPr>
          <p:grpSpPr>
            <a:xfrm>
              <a:off x="7995213" y="4383200"/>
              <a:ext cx="593753" cy="392380"/>
              <a:chOff x="7995213" y="4383200"/>
              <a:chExt cx="593753" cy="392380"/>
            </a:xfrm>
          </p:grpSpPr>
          <p:sp>
            <p:nvSpPr>
              <p:cNvPr id="14" name="Google Shape;14;p2"/>
              <p:cNvSpPr/>
              <p:nvPr/>
            </p:nvSpPr>
            <p:spPr>
              <a:xfrm>
                <a:off x="7995213"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5" name="Google Shape;15;p2"/>
              <p:cNvSpPr/>
              <p:nvPr/>
            </p:nvSpPr>
            <p:spPr>
              <a:xfrm flipH="1">
                <a:off x="8457328"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sp>
          <p:nvSpPr>
            <p:cNvPr id="16" name="Google Shape;16;p2"/>
            <p:cNvSpPr/>
            <p:nvPr/>
          </p:nvSpPr>
          <p:spPr>
            <a:xfrm rot="1286208">
              <a:off x="8683842" y="4116954"/>
              <a:ext cx="383408" cy="248348"/>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sp>
          <p:nvSpPr>
            <p:cNvPr id="17" name="Google Shape;17;p2"/>
            <p:cNvSpPr/>
            <p:nvPr/>
          </p:nvSpPr>
          <p:spPr>
            <a:xfrm rot="7382472">
              <a:off x="7425676" y="4045949"/>
              <a:ext cx="383364" cy="248319"/>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pic>
          <p:nvPicPr>
            <p:cNvPr id="18" name="Google Shape;18;p2"/>
            <p:cNvPicPr preferRelativeResize="0"/>
            <p:nvPr/>
          </p:nvPicPr>
          <p:blipFill>
            <a:blip r:embed="rId3"/>
            <a:stretch>
              <a:fillRect/>
            </a:stretch>
          </p:blipFill>
          <p:spPr>
            <a:xfrm>
              <a:off x="7716146" y="2591125"/>
              <a:ext cx="1151884" cy="1884475"/>
            </a:xfrm>
            <a:prstGeom prst="rect">
              <a:avLst/>
            </a:prstGeom>
            <a:noFill/>
            <a:ln>
              <a:noFill/>
            </a:ln>
          </p:spPr>
        </p:pic>
        <p:sp>
          <p:nvSpPr>
            <p:cNvPr id="19" name="Google Shape;19;p2"/>
            <p:cNvSpPr/>
            <p:nvPr/>
          </p:nvSpPr>
          <p:spPr>
            <a:xfrm>
              <a:off x="8291550" y="3767976"/>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20;p2"/>
            <p:cNvSpPr/>
            <p:nvPr/>
          </p:nvSpPr>
          <p:spPr>
            <a:xfrm>
              <a:off x="8002284" y="3780499"/>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21;p2"/>
            <p:cNvSpPr/>
            <p:nvPr/>
          </p:nvSpPr>
          <p:spPr>
            <a:xfrm rot="2699884">
              <a:off x="7991638" y="3650470"/>
              <a:ext cx="524796" cy="584716"/>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grpSp>
      <p:grpSp>
        <p:nvGrpSpPr>
          <p:cNvPr id="22" name="Google Shape;22;p2"/>
          <p:cNvGrpSpPr/>
          <p:nvPr/>
        </p:nvGrpSpPr>
        <p:grpSpPr>
          <a:xfrm>
            <a:off x="174105" y="3016343"/>
            <a:ext cx="1561058" cy="1763848"/>
            <a:chOff x="174105" y="3016343"/>
            <a:chExt cx="1561058" cy="1763848"/>
          </a:xfrm>
        </p:grpSpPr>
        <p:grpSp>
          <p:nvGrpSpPr>
            <p:cNvPr id="23" name="Google Shape;23;p2"/>
            <p:cNvGrpSpPr/>
            <p:nvPr/>
          </p:nvGrpSpPr>
          <p:grpSpPr>
            <a:xfrm>
              <a:off x="878674" y="4387822"/>
              <a:ext cx="477532" cy="392369"/>
              <a:chOff x="3019540" y="1608452"/>
              <a:chExt cx="440488" cy="361931"/>
            </a:xfrm>
          </p:grpSpPr>
          <p:sp>
            <p:nvSpPr>
              <p:cNvPr id="24" name="Google Shape;24;p2"/>
              <p:cNvSpPr/>
              <p:nvPr/>
            </p:nvSpPr>
            <p:spPr>
              <a:xfrm flipH="1">
                <a:off x="3338602"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25" name="Google Shape;25;p2"/>
              <p:cNvSpPr/>
              <p:nvPr/>
            </p:nvSpPr>
            <p:spPr>
              <a:xfrm flipH="1">
                <a:off x="3019540"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26" name="Google Shape;26;p2"/>
            <p:cNvPicPr preferRelativeResize="0"/>
            <p:nvPr/>
          </p:nvPicPr>
          <p:blipFill>
            <a:blip r:embed="rId4"/>
            <a:stretch>
              <a:fillRect/>
            </a:stretch>
          </p:blipFill>
          <p:spPr>
            <a:xfrm flipH="1">
              <a:off x="327482" y="3016343"/>
              <a:ext cx="1407681" cy="1459257"/>
            </a:xfrm>
            <a:prstGeom prst="rect">
              <a:avLst/>
            </a:prstGeom>
            <a:noFill/>
            <a:ln>
              <a:noFill/>
            </a:ln>
          </p:spPr>
        </p:pic>
        <p:sp>
          <p:nvSpPr>
            <p:cNvPr id="27" name="Google Shape;27;p2"/>
            <p:cNvSpPr/>
            <p:nvPr/>
          </p:nvSpPr>
          <p:spPr>
            <a:xfrm rot="-10145659">
              <a:off x="200227" y="3936639"/>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28" name="Google Shape;28;p2"/>
            <p:cNvSpPr/>
            <p:nvPr/>
          </p:nvSpPr>
          <p:spPr>
            <a:xfrm flipH="1">
              <a:off x="1077809" y="34433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2"/>
            <p:cNvSpPr/>
            <p:nvPr/>
          </p:nvSpPr>
          <p:spPr>
            <a:xfrm flipH="1">
              <a:off x="1394530" y="34185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8" name="Shape 158"/>
        <p:cNvGrpSpPr/>
        <p:nvPr/>
      </p:nvGrpSpPr>
      <p:grpSpPr>
        <a:xfrm>
          <a:off x="0" y="0"/>
          <a:ext cx="0" cy="0"/>
          <a:chOff x="0" y="0"/>
          <a:chExt cx="0" cy="0"/>
        </a:xfrm>
      </p:grpSpPr>
      <p:sp>
        <p:nvSpPr>
          <p:cNvPr id="159" name="Google Shape;159;p11"/>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160" name="Google Shape;160;p11"/>
          <p:cNvGrpSpPr/>
          <p:nvPr/>
        </p:nvGrpSpPr>
        <p:grpSpPr>
          <a:xfrm>
            <a:off x="329788" y="4081200"/>
            <a:ext cx="8484419" cy="1041759"/>
            <a:chOff x="329788" y="4081200"/>
            <a:chExt cx="8484419" cy="1041759"/>
          </a:xfrm>
        </p:grpSpPr>
        <p:sp>
          <p:nvSpPr>
            <p:cNvPr id="161" name="Google Shape;161;p11"/>
            <p:cNvSpPr/>
            <p:nvPr/>
          </p:nvSpPr>
          <p:spPr>
            <a:xfrm flipH="1">
              <a:off x="2483177"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2" name="Google Shape;162;p11"/>
            <p:cNvSpPr/>
            <p:nvPr/>
          </p:nvSpPr>
          <p:spPr>
            <a:xfrm flipH="1">
              <a:off x="2290603"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3" name="Google Shape;163;p11"/>
            <p:cNvSpPr/>
            <p:nvPr/>
          </p:nvSpPr>
          <p:spPr>
            <a:xfrm>
              <a:off x="501300"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4" name="Google Shape;164;p11"/>
            <p:cNvSpPr/>
            <p:nvPr/>
          </p:nvSpPr>
          <p:spPr>
            <a:xfrm flipH="1">
              <a:off x="758564"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5" name="Google Shape;165;p11"/>
            <p:cNvSpPr/>
            <p:nvPr/>
          </p:nvSpPr>
          <p:spPr>
            <a:xfrm>
              <a:off x="1274015" y="4925729"/>
              <a:ext cx="168163" cy="181080"/>
            </a:xfrm>
            <a:custGeom>
              <a:avLst/>
              <a:gdLst/>
              <a:ahLst/>
              <a:cxnLst/>
              <a:rect l="l" t="t" r="r" b="b"/>
              <a:pathLst>
                <a:path w="11144" h="12002" extrusionOk="0">
                  <a:moveTo>
                    <a:pt x="11144" y="0"/>
                  </a:moveTo>
                  <a:lnTo>
                    <a:pt x="3429" y="12002"/>
                  </a:lnTo>
                  <a:lnTo>
                    <a:pt x="0" y="9144"/>
                  </a:lnTo>
                </a:path>
              </a:pathLst>
            </a:custGeom>
            <a:noFill/>
            <a:ln w="38100" cap="rnd" cmpd="sng">
              <a:solidFill>
                <a:schemeClr val="dk1"/>
              </a:solidFill>
              <a:prstDash val="solid"/>
              <a:round/>
              <a:headEnd type="none" w="med" len="med"/>
              <a:tailEnd type="none" w="med" len="med"/>
            </a:ln>
          </p:spPr>
        </p:sp>
        <p:sp>
          <p:nvSpPr>
            <p:cNvPr id="166" name="Google Shape;166;p11"/>
            <p:cNvSpPr/>
            <p:nvPr/>
          </p:nvSpPr>
          <p:spPr>
            <a:xfrm>
              <a:off x="1517285"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7" name="Google Shape;167;p11"/>
            <p:cNvSpPr/>
            <p:nvPr/>
          </p:nvSpPr>
          <p:spPr>
            <a:xfrm>
              <a:off x="3194293"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sp>
          <p:nvSpPr>
            <p:cNvPr id="168" name="Google Shape;168;p11"/>
            <p:cNvSpPr/>
            <p:nvPr/>
          </p:nvSpPr>
          <p:spPr>
            <a:xfrm>
              <a:off x="3346693"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sp>
          <p:nvSpPr>
            <p:cNvPr id="169" name="Google Shape;169;p11"/>
            <p:cNvSpPr/>
            <p:nvPr/>
          </p:nvSpPr>
          <p:spPr>
            <a:xfrm>
              <a:off x="4121250" y="4918525"/>
              <a:ext cx="242250" cy="122750"/>
            </a:xfrm>
            <a:custGeom>
              <a:avLst/>
              <a:gdLst/>
              <a:ahLst/>
              <a:cxnLst/>
              <a:rect l="l" t="t" r="r" b="b"/>
              <a:pathLst>
                <a:path w="9690" h="4910" extrusionOk="0">
                  <a:moveTo>
                    <a:pt x="0" y="0"/>
                  </a:moveTo>
                  <a:lnTo>
                    <a:pt x="3747" y="4910"/>
                  </a:lnTo>
                  <a:lnTo>
                    <a:pt x="8140" y="905"/>
                  </a:lnTo>
                  <a:lnTo>
                    <a:pt x="9690" y="3230"/>
                  </a:lnTo>
                </a:path>
              </a:pathLst>
            </a:custGeom>
            <a:noFill/>
            <a:ln w="38100" cap="rnd" cmpd="sng">
              <a:solidFill>
                <a:schemeClr val="dk1"/>
              </a:solidFill>
              <a:prstDash val="solid"/>
              <a:round/>
              <a:headEnd type="none" w="med" len="med"/>
              <a:tailEnd type="none" w="med" len="med"/>
            </a:ln>
          </p:spPr>
        </p:sp>
        <p:sp>
          <p:nvSpPr>
            <p:cNvPr id="170" name="Google Shape;170;p11"/>
            <p:cNvSpPr/>
            <p:nvPr/>
          </p:nvSpPr>
          <p:spPr>
            <a:xfrm flipH="1">
              <a:off x="3948593"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sp>
          <p:nvSpPr>
            <p:cNvPr id="171" name="Google Shape;171;p11"/>
            <p:cNvSpPr/>
            <p:nvPr/>
          </p:nvSpPr>
          <p:spPr>
            <a:xfrm>
              <a:off x="8284998"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2" name="Google Shape;172;p11"/>
            <p:cNvSpPr/>
            <p:nvPr/>
          </p:nvSpPr>
          <p:spPr>
            <a:xfrm>
              <a:off x="4958397"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3" name="Google Shape;173;p11"/>
            <p:cNvSpPr/>
            <p:nvPr/>
          </p:nvSpPr>
          <p:spPr>
            <a:xfrm flipH="1">
              <a:off x="5893602"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4" name="Google Shape;174;p11"/>
            <p:cNvSpPr/>
            <p:nvPr/>
          </p:nvSpPr>
          <p:spPr>
            <a:xfrm flipH="1">
              <a:off x="5701028"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5" name="Google Shape;175;p11"/>
            <p:cNvSpPr/>
            <p:nvPr/>
          </p:nvSpPr>
          <p:spPr>
            <a:xfrm>
              <a:off x="4779100"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6" name="Google Shape;176;p11"/>
            <p:cNvSpPr/>
            <p:nvPr/>
          </p:nvSpPr>
          <p:spPr>
            <a:xfrm flipH="1">
              <a:off x="8479339"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7" name="Google Shape;177;p11"/>
            <p:cNvSpPr/>
            <p:nvPr/>
          </p:nvSpPr>
          <p:spPr>
            <a:xfrm>
              <a:off x="6413178" y="4925729"/>
              <a:ext cx="168163" cy="181080"/>
            </a:xfrm>
            <a:custGeom>
              <a:avLst/>
              <a:gdLst/>
              <a:ahLst/>
              <a:cxnLst/>
              <a:rect l="l" t="t" r="r" b="b"/>
              <a:pathLst>
                <a:path w="11144" h="12002" extrusionOk="0">
                  <a:moveTo>
                    <a:pt x="11144" y="0"/>
                  </a:moveTo>
                  <a:lnTo>
                    <a:pt x="3429" y="12002"/>
                  </a:lnTo>
                  <a:lnTo>
                    <a:pt x="0" y="9144"/>
                  </a:lnTo>
                </a:path>
              </a:pathLst>
            </a:custGeom>
            <a:noFill/>
            <a:ln w="38100" cap="rnd" cmpd="sng">
              <a:solidFill>
                <a:schemeClr val="dk1"/>
              </a:solidFill>
              <a:prstDash val="solid"/>
              <a:round/>
              <a:headEnd type="none" w="med" len="med"/>
              <a:tailEnd type="none" w="med" len="med"/>
            </a:ln>
          </p:spPr>
        </p:sp>
        <p:sp>
          <p:nvSpPr>
            <p:cNvPr id="178" name="Google Shape;178;p11"/>
            <p:cNvSpPr/>
            <p:nvPr/>
          </p:nvSpPr>
          <p:spPr>
            <a:xfrm>
              <a:off x="6656447"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9" name="Google Shape;179;p11"/>
            <p:cNvSpPr/>
            <p:nvPr/>
          </p:nvSpPr>
          <p:spPr>
            <a:xfrm rot="-772385" flipH="1">
              <a:off x="7297125" y="4931449"/>
              <a:ext cx="242258" cy="122754"/>
            </a:xfrm>
            <a:custGeom>
              <a:avLst/>
              <a:gdLst/>
              <a:ahLst/>
              <a:cxnLst/>
              <a:rect l="l" t="t" r="r" b="b"/>
              <a:pathLst>
                <a:path w="9690" h="4910" extrusionOk="0">
                  <a:moveTo>
                    <a:pt x="0" y="0"/>
                  </a:moveTo>
                  <a:lnTo>
                    <a:pt x="3747" y="4910"/>
                  </a:lnTo>
                  <a:lnTo>
                    <a:pt x="8140" y="905"/>
                  </a:lnTo>
                  <a:lnTo>
                    <a:pt x="9690" y="3230"/>
                  </a:lnTo>
                </a:path>
              </a:pathLst>
            </a:custGeom>
            <a:noFill/>
            <a:ln w="38100" cap="rnd" cmpd="sng">
              <a:solidFill>
                <a:schemeClr val="dk1"/>
              </a:solidFill>
              <a:prstDash val="solid"/>
              <a:round/>
              <a:headEnd type="none" w="med" len="med"/>
              <a:tailEnd type="none" w="med" len="med"/>
            </a:ln>
          </p:spPr>
        </p:sp>
        <p:sp>
          <p:nvSpPr>
            <p:cNvPr id="180" name="Google Shape;180;p11"/>
            <p:cNvSpPr/>
            <p:nvPr/>
          </p:nvSpPr>
          <p:spPr>
            <a:xfrm>
              <a:off x="7637737"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pic>
          <p:nvPicPr>
            <p:cNvPr id="181" name="Google Shape;181;p11"/>
            <p:cNvPicPr preferRelativeResize="0"/>
            <p:nvPr/>
          </p:nvPicPr>
          <p:blipFill>
            <a:blip r:embed="rId2"/>
            <a:stretch>
              <a:fillRect/>
            </a:stretch>
          </p:blipFill>
          <p:spPr>
            <a:xfrm flipH="1">
              <a:off x="5568301" y="4081200"/>
              <a:ext cx="534466" cy="874375"/>
            </a:xfrm>
            <a:prstGeom prst="rect">
              <a:avLst/>
            </a:prstGeom>
            <a:noFill/>
            <a:ln>
              <a:noFill/>
            </a:ln>
          </p:spPr>
        </p:pic>
        <p:pic>
          <p:nvPicPr>
            <p:cNvPr id="182" name="Google Shape;182;p11"/>
            <p:cNvPicPr preferRelativeResize="0"/>
            <p:nvPr/>
          </p:nvPicPr>
          <p:blipFill>
            <a:blip r:embed="rId3"/>
            <a:stretch>
              <a:fillRect/>
            </a:stretch>
          </p:blipFill>
          <p:spPr>
            <a:xfrm>
              <a:off x="2115641" y="4081200"/>
              <a:ext cx="534466" cy="874375"/>
            </a:xfrm>
            <a:prstGeom prst="rect">
              <a:avLst/>
            </a:prstGeom>
            <a:noFill/>
            <a:ln>
              <a:noFill/>
            </a:ln>
          </p:spPr>
        </p:pic>
        <p:pic>
          <p:nvPicPr>
            <p:cNvPr id="183" name="Google Shape;183;p11"/>
            <p:cNvPicPr preferRelativeResize="0"/>
            <p:nvPr/>
          </p:nvPicPr>
          <p:blipFill>
            <a:blip r:embed="rId4"/>
            <a:stretch>
              <a:fillRect/>
            </a:stretch>
          </p:blipFill>
          <p:spPr>
            <a:xfrm>
              <a:off x="1188383" y="4278497"/>
              <a:ext cx="653153" cy="677078"/>
            </a:xfrm>
            <a:prstGeom prst="rect">
              <a:avLst/>
            </a:prstGeom>
            <a:noFill/>
            <a:ln>
              <a:noFill/>
            </a:ln>
          </p:spPr>
        </p:pic>
        <p:pic>
          <p:nvPicPr>
            <p:cNvPr id="184" name="Google Shape;184;p11"/>
            <p:cNvPicPr preferRelativeResize="0"/>
            <p:nvPr/>
          </p:nvPicPr>
          <p:blipFill>
            <a:blip r:embed="rId5"/>
            <a:stretch>
              <a:fillRect/>
            </a:stretch>
          </p:blipFill>
          <p:spPr>
            <a:xfrm>
              <a:off x="3761275" y="4278497"/>
              <a:ext cx="667508" cy="677078"/>
            </a:xfrm>
            <a:prstGeom prst="rect">
              <a:avLst/>
            </a:prstGeom>
            <a:noFill/>
            <a:ln>
              <a:noFill/>
            </a:ln>
          </p:spPr>
        </p:pic>
        <p:pic>
          <p:nvPicPr>
            <p:cNvPr id="185" name="Google Shape;185;p11"/>
            <p:cNvPicPr preferRelativeResize="0"/>
            <p:nvPr/>
          </p:nvPicPr>
          <p:blipFill>
            <a:blip r:embed="rId6"/>
            <a:stretch>
              <a:fillRect/>
            </a:stretch>
          </p:blipFill>
          <p:spPr>
            <a:xfrm flipH="1">
              <a:off x="2924212" y="4256964"/>
              <a:ext cx="715358" cy="698611"/>
            </a:xfrm>
            <a:prstGeom prst="rect">
              <a:avLst/>
            </a:prstGeom>
            <a:noFill/>
            <a:ln>
              <a:noFill/>
            </a:ln>
          </p:spPr>
        </p:pic>
        <p:pic>
          <p:nvPicPr>
            <p:cNvPr id="186" name="Google Shape;186;p11"/>
            <p:cNvPicPr preferRelativeResize="0"/>
            <p:nvPr/>
          </p:nvPicPr>
          <p:blipFill>
            <a:blip r:embed="rId7"/>
            <a:stretch>
              <a:fillRect/>
            </a:stretch>
          </p:blipFill>
          <p:spPr>
            <a:xfrm>
              <a:off x="6300672" y="4256964"/>
              <a:ext cx="715358" cy="698611"/>
            </a:xfrm>
            <a:prstGeom prst="rect">
              <a:avLst/>
            </a:prstGeom>
            <a:noFill/>
            <a:ln>
              <a:noFill/>
            </a:ln>
          </p:spPr>
        </p:pic>
        <p:pic>
          <p:nvPicPr>
            <p:cNvPr id="187" name="Google Shape;187;p11"/>
            <p:cNvPicPr preferRelativeResize="0"/>
            <p:nvPr/>
          </p:nvPicPr>
          <p:blipFill>
            <a:blip r:embed="rId8"/>
            <a:stretch>
              <a:fillRect/>
            </a:stretch>
          </p:blipFill>
          <p:spPr>
            <a:xfrm>
              <a:off x="8077315" y="4445972"/>
              <a:ext cx="736891" cy="509603"/>
            </a:xfrm>
            <a:prstGeom prst="rect">
              <a:avLst/>
            </a:prstGeom>
            <a:noFill/>
            <a:ln>
              <a:noFill/>
            </a:ln>
          </p:spPr>
        </p:pic>
        <p:pic>
          <p:nvPicPr>
            <p:cNvPr id="188" name="Google Shape;188;p11"/>
            <p:cNvPicPr preferRelativeResize="0"/>
            <p:nvPr/>
          </p:nvPicPr>
          <p:blipFill>
            <a:blip r:embed="rId9"/>
            <a:stretch>
              <a:fillRect/>
            </a:stretch>
          </p:blipFill>
          <p:spPr>
            <a:xfrm>
              <a:off x="329788" y="4445972"/>
              <a:ext cx="736891" cy="509603"/>
            </a:xfrm>
            <a:prstGeom prst="rect">
              <a:avLst/>
            </a:prstGeom>
            <a:noFill/>
            <a:ln>
              <a:noFill/>
            </a:ln>
          </p:spPr>
        </p:pic>
        <p:pic>
          <p:nvPicPr>
            <p:cNvPr id="189" name="Google Shape;189;p11"/>
            <p:cNvPicPr preferRelativeResize="0"/>
            <p:nvPr/>
          </p:nvPicPr>
          <p:blipFill>
            <a:blip r:embed="rId10"/>
            <a:stretch>
              <a:fillRect/>
            </a:stretch>
          </p:blipFill>
          <p:spPr>
            <a:xfrm>
              <a:off x="4550488" y="4276104"/>
              <a:ext cx="667508" cy="679471"/>
            </a:xfrm>
            <a:prstGeom prst="rect">
              <a:avLst/>
            </a:prstGeom>
            <a:noFill/>
            <a:ln>
              <a:noFill/>
            </a:ln>
          </p:spPr>
        </p:pic>
        <p:pic>
          <p:nvPicPr>
            <p:cNvPr id="190" name="Google Shape;190;p11"/>
            <p:cNvPicPr preferRelativeResize="0"/>
            <p:nvPr/>
          </p:nvPicPr>
          <p:blipFill>
            <a:blip r:embed="rId11"/>
            <a:stretch>
              <a:fillRect/>
            </a:stretch>
          </p:blipFill>
          <p:spPr>
            <a:xfrm>
              <a:off x="7213935" y="4276104"/>
              <a:ext cx="741676" cy="679471"/>
            </a:xfrm>
            <a:prstGeom prst="rect">
              <a:avLst/>
            </a:prstGeom>
            <a:noFill/>
            <a:ln>
              <a:noFill/>
            </a:ln>
          </p:spPr>
        </p:pic>
        <p:sp>
          <p:nvSpPr>
            <p:cNvPr id="191" name="Google Shape;191;p11"/>
            <p:cNvSpPr/>
            <p:nvPr/>
          </p:nvSpPr>
          <p:spPr>
            <a:xfrm>
              <a:off x="4896942" y="4662673"/>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11"/>
            <p:cNvSpPr/>
            <p:nvPr/>
          </p:nvSpPr>
          <p:spPr>
            <a:xfrm>
              <a:off x="4755021" y="4650887"/>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p11"/>
            <p:cNvSpPr/>
            <p:nvPr/>
          </p:nvSpPr>
          <p:spPr>
            <a:xfrm>
              <a:off x="8426917" y="4646004"/>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4" name="Google Shape;194;p11"/>
            <p:cNvSpPr/>
            <p:nvPr/>
          </p:nvSpPr>
          <p:spPr>
            <a:xfrm>
              <a:off x="8284996" y="4634218"/>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 name="Google Shape;195;p11"/>
            <p:cNvSpPr/>
            <p:nvPr/>
          </p:nvSpPr>
          <p:spPr>
            <a:xfrm>
              <a:off x="1583030" y="4529911"/>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11"/>
            <p:cNvSpPr/>
            <p:nvPr/>
          </p:nvSpPr>
          <p:spPr>
            <a:xfrm>
              <a:off x="1441108" y="4518125"/>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p11"/>
            <p:cNvSpPr/>
            <p:nvPr/>
          </p:nvSpPr>
          <p:spPr>
            <a:xfrm flipH="1">
              <a:off x="5767046" y="4577317"/>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8" name="Google Shape;198;p11"/>
            <p:cNvSpPr/>
            <p:nvPr/>
          </p:nvSpPr>
          <p:spPr>
            <a:xfrm flipH="1">
              <a:off x="5918283" y="4565531"/>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 name="Google Shape;199;p11"/>
            <p:cNvSpPr/>
            <p:nvPr/>
          </p:nvSpPr>
          <p:spPr>
            <a:xfrm flipH="1">
              <a:off x="3228777" y="4602367"/>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p11"/>
            <p:cNvSpPr/>
            <p:nvPr/>
          </p:nvSpPr>
          <p:spPr>
            <a:xfrm flipH="1">
              <a:off x="3380014" y="4590581"/>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p11"/>
            <p:cNvSpPr/>
            <p:nvPr/>
          </p:nvSpPr>
          <p:spPr>
            <a:xfrm rot="-311666">
              <a:off x="4096754" y="4630462"/>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2" name="Google Shape;202;p11"/>
            <p:cNvSpPr/>
            <p:nvPr/>
          </p:nvSpPr>
          <p:spPr>
            <a:xfrm rot="-392198">
              <a:off x="3942938" y="4634457"/>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3" name="Google Shape;203;p11"/>
            <p:cNvSpPr/>
            <p:nvPr/>
          </p:nvSpPr>
          <p:spPr>
            <a:xfrm rot="-311666">
              <a:off x="6638372" y="4644749"/>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11"/>
            <p:cNvSpPr/>
            <p:nvPr/>
          </p:nvSpPr>
          <p:spPr>
            <a:xfrm rot="-392198">
              <a:off x="6484557" y="4648745"/>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p11"/>
            <p:cNvSpPr/>
            <p:nvPr/>
          </p:nvSpPr>
          <p:spPr>
            <a:xfrm rot="-311666">
              <a:off x="7699854" y="4645862"/>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6" name="Google Shape;206;p11"/>
            <p:cNvSpPr/>
            <p:nvPr/>
          </p:nvSpPr>
          <p:spPr>
            <a:xfrm rot="-392198">
              <a:off x="7546038" y="4649857"/>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7" name="Google Shape;207;p11"/>
            <p:cNvSpPr/>
            <p:nvPr/>
          </p:nvSpPr>
          <p:spPr>
            <a:xfrm rot="-311666">
              <a:off x="2463316" y="4605762"/>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11"/>
            <p:cNvSpPr/>
            <p:nvPr/>
          </p:nvSpPr>
          <p:spPr>
            <a:xfrm rot="-392198">
              <a:off x="2309500" y="4609757"/>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11"/>
            <p:cNvSpPr/>
            <p:nvPr/>
          </p:nvSpPr>
          <p:spPr>
            <a:xfrm rot="-311666">
              <a:off x="747579" y="4675687"/>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0" name="Google Shape;210;p11"/>
            <p:cNvSpPr/>
            <p:nvPr/>
          </p:nvSpPr>
          <p:spPr>
            <a:xfrm rot="-392198">
              <a:off x="593763" y="4679682"/>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1" name="Google Shape;211;p11"/>
            <p:cNvSpPr/>
            <p:nvPr/>
          </p:nvSpPr>
          <p:spPr>
            <a:xfrm rot="1498374">
              <a:off x="4099383" y="4682386"/>
              <a:ext cx="123962" cy="138116"/>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sp>
          <p:nvSpPr>
            <p:cNvPr id="212" name="Google Shape;212;p11"/>
            <p:cNvSpPr/>
            <p:nvPr/>
          </p:nvSpPr>
          <p:spPr>
            <a:xfrm rot="2700242">
              <a:off x="579912" y="4640102"/>
              <a:ext cx="251162" cy="279858"/>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sp>
          <p:nvSpPr>
            <p:cNvPr id="213" name="Google Shape;213;p11"/>
            <p:cNvSpPr/>
            <p:nvPr/>
          </p:nvSpPr>
          <p:spPr>
            <a:xfrm>
              <a:off x="2328621" y="4644669"/>
              <a:ext cx="170700" cy="170700"/>
            </a:xfrm>
            <a:prstGeom prst="pie">
              <a:avLst>
                <a:gd name="adj1" fmla="val 0"/>
                <a:gd name="adj2" fmla="val 108529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11"/>
            <p:cNvSpPr/>
            <p:nvPr/>
          </p:nvSpPr>
          <p:spPr>
            <a:xfrm>
              <a:off x="6533530" y="4690100"/>
              <a:ext cx="122700" cy="122700"/>
            </a:xfrm>
            <a:prstGeom prst="pie">
              <a:avLst>
                <a:gd name="adj1" fmla="val 0"/>
                <a:gd name="adj2" fmla="val 108529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1"/>
            <p:cNvSpPr/>
            <p:nvPr/>
          </p:nvSpPr>
          <p:spPr>
            <a:xfrm>
              <a:off x="7620925" y="4750629"/>
              <a:ext cx="75900" cy="105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CUSTOM">
    <p:spTree>
      <p:nvGrpSpPr>
        <p:cNvPr id="216" name="Shape 216"/>
        <p:cNvGrpSpPr/>
        <p:nvPr/>
      </p:nvGrpSpPr>
      <p:grpSpPr>
        <a:xfrm>
          <a:off x="0" y="0"/>
          <a:ext cx="0" cy="0"/>
          <a:chOff x="0" y="0"/>
          <a:chExt cx="0" cy="0"/>
        </a:xfrm>
      </p:grpSpPr>
      <p:sp>
        <p:nvSpPr>
          <p:cNvPr id="217" name="Google Shape;217;p12"/>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30" name="Shape 30"/>
        <p:cNvGrpSpPr/>
        <p:nvPr/>
      </p:nvGrpSpPr>
      <p:grpSpPr>
        <a:xfrm>
          <a:off x="0" y="0"/>
          <a:ext cx="0" cy="0"/>
          <a:chOff x="0" y="0"/>
          <a:chExt cx="0" cy="0"/>
        </a:xfrm>
      </p:grpSpPr>
      <p:grpSp>
        <p:nvGrpSpPr>
          <p:cNvPr id="31" name="Google Shape;31;p3"/>
          <p:cNvGrpSpPr/>
          <p:nvPr/>
        </p:nvGrpSpPr>
        <p:grpSpPr>
          <a:xfrm>
            <a:off x="7423694" y="2798737"/>
            <a:ext cx="1617944" cy="1829054"/>
            <a:chOff x="7423694" y="2798737"/>
            <a:chExt cx="1617944" cy="1829054"/>
          </a:xfrm>
        </p:grpSpPr>
        <p:grpSp>
          <p:nvGrpSpPr>
            <p:cNvPr id="32" name="Google Shape;32;p3"/>
            <p:cNvGrpSpPr/>
            <p:nvPr/>
          </p:nvGrpSpPr>
          <p:grpSpPr>
            <a:xfrm flipH="1">
              <a:off x="7859537" y="4235422"/>
              <a:ext cx="477532" cy="392369"/>
              <a:chOff x="3019540" y="1608452"/>
              <a:chExt cx="440488" cy="361931"/>
            </a:xfrm>
          </p:grpSpPr>
          <p:sp>
            <p:nvSpPr>
              <p:cNvPr id="33" name="Google Shape;33;p3"/>
              <p:cNvSpPr/>
              <p:nvPr/>
            </p:nvSpPr>
            <p:spPr>
              <a:xfrm flipH="1">
                <a:off x="3338602"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34" name="Google Shape;34;p3"/>
              <p:cNvSpPr/>
              <p:nvPr/>
            </p:nvSpPr>
            <p:spPr>
              <a:xfrm flipH="1">
                <a:off x="3019540"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35" name="Google Shape;35;p3"/>
            <p:cNvPicPr preferRelativeResize="0"/>
            <p:nvPr/>
          </p:nvPicPr>
          <p:blipFill>
            <a:blip r:embed="rId2"/>
            <a:stretch>
              <a:fillRect/>
            </a:stretch>
          </p:blipFill>
          <p:spPr>
            <a:xfrm>
              <a:off x="7423694" y="2798737"/>
              <a:ext cx="1541746" cy="1505664"/>
            </a:xfrm>
            <a:prstGeom prst="rect">
              <a:avLst/>
            </a:prstGeom>
            <a:noFill/>
            <a:ln>
              <a:noFill/>
            </a:ln>
          </p:spPr>
        </p:pic>
        <p:sp>
          <p:nvSpPr>
            <p:cNvPr id="36" name="Google Shape;36;p3"/>
            <p:cNvSpPr/>
            <p:nvPr/>
          </p:nvSpPr>
          <p:spPr>
            <a:xfrm rot="10145659" flipH="1">
              <a:off x="8744442" y="3784239"/>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37" name="Google Shape;37;p3"/>
            <p:cNvSpPr/>
            <p:nvPr/>
          </p:nvSpPr>
          <p:spPr>
            <a:xfrm>
              <a:off x="8145101" y="35195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3"/>
            <p:cNvSpPr/>
            <p:nvPr/>
          </p:nvSpPr>
          <p:spPr>
            <a:xfrm>
              <a:off x="7846505" y="34947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9" name="Google Shape;39;p3"/>
          <p:cNvGrpSpPr/>
          <p:nvPr/>
        </p:nvGrpSpPr>
        <p:grpSpPr>
          <a:xfrm>
            <a:off x="234989" y="2839988"/>
            <a:ext cx="1635537" cy="1783192"/>
            <a:chOff x="234989" y="2839988"/>
            <a:chExt cx="1635537" cy="1783192"/>
          </a:xfrm>
        </p:grpSpPr>
        <p:grpSp>
          <p:nvGrpSpPr>
            <p:cNvPr id="40" name="Google Shape;40;p3"/>
            <p:cNvGrpSpPr/>
            <p:nvPr/>
          </p:nvGrpSpPr>
          <p:grpSpPr>
            <a:xfrm>
              <a:off x="782412" y="4230800"/>
              <a:ext cx="593753" cy="392380"/>
              <a:chOff x="7919013" y="4383200"/>
              <a:chExt cx="593753" cy="392380"/>
            </a:xfrm>
          </p:grpSpPr>
          <p:sp>
            <p:nvSpPr>
              <p:cNvPr id="41" name="Google Shape;41;p3"/>
              <p:cNvSpPr/>
              <p:nvPr/>
            </p:nvSpPr>
            <p:spPr>
              <a:xfrm>
                <a:off x="7919013"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42" name="Google Shape;42;p3"/>
              <p:cNvSpPr/>
              <p:nvPr/>
            </p:nvSpPr>
            <p:spPr>
              <a:xfrm flipH="1">
                <a:off x="8381128"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sp>
          <p:nvSpPr>
            <p:cNvPr id="43" name="Google Shape;43;p3"/>
            <p:cNvSpPr/>
            <p:nvPr/>
          </p:nvSpPr>
          <p:spPr>
            <a:xfrm rot="-8639560">
              <a:off x="305426" y="3422808"/>
              <a:ext cx="383356" cy="248314"/>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sp>
          <p:nvSpPr>
            <p:cNvPr id="44" name="Google Shape;44;p3"/>
            <p:cNvSpPr/>
            <p:nvPr/>
          </p:nvSpPr>
          <p:spPr>
            <a:xfrm rot="8639560" flipH="1">
              <a:off x="1450801" y="3422808"/>
              <a:ext cx="383356" cy="248314"/>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pic>
          <p:nvPicPr>
            <p:cNvPr id="45" name="Google Shape;45;p3"/>
            <p:cNvPicPr preferRelativeResize="0"/>
            <p:nvPr/>
          </p:nvPicPr>
          <p:blipFill>
            <a:blip r:embed="rId3"/>
            <a:stretch>
              <a:fillRect/>
            </a:stretch>
          </p:blipFill>
          <p:spPr>
            <a:xfrm>
              <a:off x="234989" y="2839988"/>
              <a:ext cx="1598465" cy="1464413"/>
            </a:xfrm>
            <a:prstGeom prst="rect">
              <a:avLst/>
            </a:prstGeom>
            <a:noFill/>
            <a:ln>
              <a:noFill/>
            </a:ln>
          </p:spPr>
        </p:pic>
        <p:sp>
          <p:nvSpPr>
            <p:cNvPr id="46" name="Google Shape;46;p3"/>
            <p:cNvSpPr/>
            <p:nvPr/>
          </p:nvSpPr>
          <p:spPr>
            <a:xfrm>
              <a:off x="1154950" y="3615576"/>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47;p3"/>
            <p:cNvSpPr/>
            <p:nvPr/>
          </p:nvSpPr>
          <p:spPr>
            <a:xfrm>
              <a:off x="865684" y="3628099"/>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48;p3"/>
            <p:cNvSpPr/>
            <p:nvPr/>
          </p:nvSpPr>
          <p:spPr>
            <a:xfrm>
              <a:off x="937638" y="3714775"/>
              <a:ext cx="264300" cy="264300"/>
            </a:xfrm>
            <a:prstGeom prst="pie">
              <a:avLst>
                <a:gd name="adj1" fmla="val 0"/>
                <a:gd name="adj2" fmla="val 108529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9" name="Google Shape;49;p3"/>
          <p:cNvPicPr preferRelativeResize="0"/>
          <p:nvPr/>
        </p:nvPicPr>
        <p:blipFill>
          <a:blip r:embed="rId4"/>
          <a:stretch>
            <a:fillRect/>
          </a:stretch>
        </p:blipFill>
        <p:spPr>
          <a:xfrm>
            <a:off x="1566608" y="152400"/>
            <a:ext cx="5978616" cy="4838700"/>
          </a:xfrm>
          <a:prstGeom prst="rect">
            <a:avLst/>
          </a:prstGeom>
          <a:noFill/>
          <a:ln>
            <a:noFill/>
          </a:ln>
        </p:spPr>
      </p:pic>
      <p:sp>
        <p:nvSpPr>
          <p:cNvPr id="50" name="Google Shape;50;p3"/>
          <p:cNvSpPr txBox="1"/>
          <p:nvPr>
            <p:ph type="ctrTitle"/>
          </p:nvPr>
        </p:nvSpPr>
        <p:spPr>
          <a:xfrm>
            <a:off x="2332650" y="1867225"/>
            <a:ext cx="4478700" cy="10077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1" name="Google Shape;51;p3"/>
          <p:cNvSpPr txBox="1"/>
          <p:nvPr>
            <p:ph type="subTitle" idx="1"/>
          </p:nvPr>
        </p:nvSpPr>
        <p:spPr>
          <a:xfrm>
            <a:off x="2332650" y="2971775"/>
            <a:ext cx="4478700" cy="3045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800"/>
              </a:spcBef>
              <a:spcAft>
                <a:spcPts val="0"/>
              </a:spcAft>
              <a:buClr>
                <a:schemeClr val="dk2"/>
              </a:buClr>
              <a:buSzPts val="1800"/>
              <a:buNone/>
              <a:defRPr sz="1800">
                <a:solidFill>
                  <a:schemeClr val="dk2"/>
                </a:solidFill>
              </a:defRPr>
            </a:lvl2pPr>
            <a:lvl3pPr lvl="2" algn="ctr" rtl="0">
              <a:spcBef>
                <a:spcPts val="800"/>
              </a:spcBef>
              <a:spcAft>
                <a:spcPts val="0"/>
              </a:spcAft>
              <a:buClr>
                <a:schemeClr val="dk2"/>
              </a:buClr>
              <a:buSzPts val="1800"/>
              <a:buNone/>
              <a:defRPr sz="1800">
                <a:solidFill>
                  <a:schemeClr val="dk2"/>
                </a:solidFill>
              </a:defRPr>
            </a:lvl3pPr>
            <a:lvl4pPr lvl="3" algn="ctr" rtl="0">
              <a:spcBef>
                <a:spcPts val="800"/>
              </a:spcBef>
              <a:spcAft>
                <a:spcPts val="0"/>
              </a:spcAft>
              <a:buClr>
                <a:schemeClr val="dk2"/>
              </a:buClr>
              <a:buSzPts val="1800"/>
              <a:buNone/>
              <a:defRPr sz="1800">
                <a:solidFill>
                  <a:schemeClr val="dk2"/>
                </a:solidFill>
              </a:defRPr>
            </a:lvl4pPr>
            <a:lvl5pPr lvl="4" algn="ctr" rtl="0">
              <a:spcBef>
                <a:spcPts val="800"/>
              </a:spcBef>
              <a:spcAft>
                <a:spcPts val="0"/>
              </a:spcAft>
              <a:buClr>
                <a:schemeClr val="dk2"/>
              </a:buClr>
              <a:buSzPts val="1800"/>
              <a:buNone/>
              <a:defRPr sz="1800">
                <a:solidFill>
                  <a:schemeClr val="dk2"/>
                </a:solidFill>
              </a:defRPr>
            </a:lvl5pPr>
            <a:lvl6pPr lvl="5" algn="ctr" rtl="0">
              <a:spcBef>
                <a:spcPts val="800"/>
              </a:spcBef>
              <a:spcAft>
                <a:spcPts val="0"/>
              </a:spcAft>
              <a:buClr>
                <a:schemeClr val="dk2"/>
              </a:buClr>
              <a:buSzPts val="1800"/>
              <a:buNone/>
              <a:defRPr sz="1800">
                <a:solidFill>
                  <a:schemeClr val="dk2"/>
                </a:solidFill>
              </a:defRPr>
            </a:lvl6pPr>
            <a:lvl7pPr lvl="6" algn="ctr" rtl="0">
              <a:spcBef>
                <a:spcPts val="800"/>
              </a:spcBef>
              <a:spcAft>
                <a:spcPts val="0"/>
              </a:spcAft>
              <a:buClr>
                <a:schemeClr val="dk2"/>
              </a:buClr>
              <a:buSzPts val="1800"/>
              <a:buNone/>
              <a:defRPr sz="1800">
                <a:solidFill>
                  <a:schemeClr val="dk2"/>
                </a:solidFill>
              </a:defRPr>
            </a:lvl7pPr>
            <a:lvl8pPr lvl="7" algn="ctr" rtl="0">
              <a:spcBef>
                <a:spcPts val="800"/>
              </a:spcBef>
              <a:spcAft>
                <a:spcPts val="0"/>
              </a:spcAft>
              <a:buClr>
                <a:schemeClr val="dk2"/>
              </a:buClr>
              <a:buSzPts val="1800"/>
              <a:buNone/>
              <a:defRPr sz="1800">
                <a:solidFill>
                  <a:schemeClr val="dk2"/>
                </a:solidFill>
              </a:defRPr>
            </a:lvl8pPr>
            <a:lvl9pPr lvl="8" algn="ctr" rtl="0">
              <a:spcBef>
                <a:spcPts val="800"/>
              </a:spcBef>
              <a:spcAft>
                <a:spcPts val="800"/>
              </a:spcAft>
              <a:buClr>
                <a:schemeClr val="dk2"/>
              </a:buClr>
              <a:buSzPts val="1800"/>
              <a:buNone/>
              <a:defRPr sz="1800">
                <a:solidFill>
                  <a:schemeClr val="dk2"/>
                </a:solidFil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52" name="Shape 52"/>
        <p:cNvGrpSpPr/>
        <p:nvPr/>
      </p:nvGrpSpPr>
      <p:grpSpPr>
        <a:xfrm>
          <a:off x="0" y="0"/>
          <a:ext cx="0" cy="0"/>
          <a:chOff x="0" y="0"/>
          <a:chExt cx="0" cy="0"/>
        </a:xfrm>
      </p:grpSpPr>
      <p:pic>
        <p:nvPicPr>
          <p:cNvPr id="53" name="Google Shape;53;p4"/>
          <p:cNvPicPr preferRelativeResize="0"/>
          <p:nvPr/>
        </p:nvPicPr>
        <p:blipFill>
          <a:blip r:embed="rId2"/>
          <a:stretch>
            <a:fillRect/>
          </a:stretch>
        </p:blipFill>
        <p:spPr>
          <a:xfrm>
            <a:off x="1424513" y="275719"/>
            <a:ext cx="4757423" cy="4551961"/>
          </a:xfrm>
          <a:prstGeom prst="rect">
            <a:avLst/>
          </a:prstGeom>
          <a:noFill/>
          <a:ln>
            <a:noFill/>
          </a:ln>
        </p:spPr>
      </p:pic>
      <p:sp>
        <p:nvSpPr>
          <p:cNvPr id="54" name="Google Shape;54;p4"/>
          <p:cNvSpPr txBox="1"/>
          <p:nvPr>
            <p:ph type="body" idx="1"/>
          </p:nvPr>
        </p:nvSpPr>
        <p:spPr>
          <a:xfrm>
            <a:off x="1821650" y="1014450"/>
            <a:ext cx="3672000" cy="3114600"/>
          </a:xfrm>
          <a:prstGeom prst="rect">
            <a:avLst/>
          </a:prstGeom>
        </p:spPr>
        <p:txBody>
          <a:bodyPr spcFirstLastPara="1" wrap="square" lIns="0" tIns="0" rIns="0" bIns="0" anchor="ctr" anchorCtr="0">
            <a:noAutofit/>
          </a:bodyPr>
          <a:lstStyle>
            <a:lvl1pPr marL="457200" lvl="0" indent="-355600" algn="ctr" rtl="0">
              <a:spcBef>
                <a:spcPts val="0"/>
              </a:spcBef>
              <a:spcAft>
                <a:spcPts val="0"/>
              </a:spcAft>
              <a:buClr>
                <a:schemeClr val="dk1"/>
              </a:buClr>
              <a:buSzPts val="2000"/>
              <a:buChar char="➜"/>
              <a:defRPr i="1">
                <a:solidFill>
                  <a:schemeClr val="dk1"/>
                </a:solidFill>
              </a:defRPr>
            </a:lvl1pPr>
            <a:lvl2pPr marL="914400" lvl="1" indent="-381000" algn="ctr" rtl="0">
              <a:spcBef>
                <a:spcPts val="800"/>
              </a:spcBef>
              <a:spcAft>
                <a:spcPts val="0"/>
              </a:spcAft>
              <a:buClr>
                <a:schemeClr val="dk1"/>
              </a:buClr>
              <a:buSzPts val="2400"/>
              <a:buChar char="-"/>
              <a:defRPr i="1">
                <a:solidFill>
                  <a:schemeClr val="dk1"/>
                </a:solidFill>
              </a:defRPr>
            </a:lvl2pPr>
            <a:lvl3pPr marL="1371600" lvl="2" indent="-381000" algn="ctr" rtl="0">
              <a:spcBef>
                <a:spcPts val="800"/>
              </a:spcBef>
              <a:spcAft>
                <a:spcPts val="0"/>
              </a:spcAft>
              <a:buClr>
                <a:schemeClr val="dk1"/>
              </a:buClr>
              <a:buSzPts val="2400"/>
              <a:buChar char="-"/>
              <a:defRPr i="1">
                <a:solidFill>
                  <a:schemeClr val="dk1"/>
                </a:solidFill>
              </a:defRPr>
            </a:lvl3pPr>
            <a:lvl4pPr marL="1828800" lvl="3" indent="-381000" algn="ctr" rtl="0">
              <a:spcBef>
                <a:spcPts val="800"/>
              </a:spcBef>
              <a:spcAft>
                <a:spcPts val="0"/>
              </a:spcAft>
              <a:buClr>
                <a:schemeClr val="dk1"/>
              </a:buClr>
              <a:buSzPts val="2400"/>
              <a:buChar char="-"/>
              <a:defRPr i="1">
                <a:solidFill>
                  <a:schemeClr val="dk1"/>
                </a:solidFill>
              </a:defRPr>
            </a:lvl4pPr>
            <a:lvl5pPr marL="2286000" lvl="4" indent="-381000" algn="ctr" rtl="0">
              <a:spcBef>
                <a:spcPts val="800"/>
              </a:spcBef>
              <a:spcAft>
                <a:spcPts val="0"/>
              </a:spcAft>
              <a:buClr>
                <a:schemeClr val="dk1"/>
              </a:buClr>
              <a:buSzPts val="2400"/>
              <a:buChar char="-"/>
              <a:defRPr i="1">
                <a:solidFill>
                  <a:schemeClr val="dk1"/>
                </a:solidFill>
              </a:defRPr>
            </a:lvl5pPr>
            <a:lvl6pPr marL="2743200" lvl="5" indent="-381000" algn="ctr" rtl="0">
              <a:spcBef>
                <a:spcPts val="800"/>
              </a:spcBef>
              <a:spcAft>
                <a:spcPts val="0"/>
              </a:spcAft>
              <a:buClr>
                <a:schemeClr val="dk1"/>
              </a:buClr>
              <a:buSzPts val="2400"/>
              <a:buChar char="-"/>
              <a:defRPr i="1">
                <a:solidFill>
                  <a:schemeClr val="dk1"/>
                </a:solidFill>
              </a:defRPr>
            </a:lvl6pPr>
            <a:lvl7pPr marL="3200400" lvl="6" indent="-381000" algn="ctr" rtl="0">
              <a:spcBef>
                <a:spcPts val="800"/>
              </a:spcBef>
              <a:spcAft>
                <a:spcPts val="0"/>
              </a:spcAft>
              <a:buClr>
                <a:schemeClr val="dk1"/>
              </a:buClr>
              <a:buSzPts val="2400"/>
              <a:buChar char="●"/>
              <a:defRPr i="1">
                <a:solidFill>
                  <a:schemeClr val="dk1"/>
                </a:solidFill>
              </a:defRPr>
            </a:lvl7pPr>
            <a:lvl8pPr marL="3657600" lvl="7" indent="-381000" algn="ctr" rtl="0">
              <a:spcBef>
                <a:spcPts val="800"/>
              </a:spcBef>
              <a:spcAft>
                <a:spcPts val="0"/>
              </a:spcAft>
              <a:buClr>
                <a:schemeClr val="dk1"/>
              </a:buClr>
              <a:buSzPts val="2400"/>
              <a:buChar char="○"/>
              <a:defRPr i="1">
                <a:solidFill>
                  <a:schemeClr val="dk1"/>
                </a:solidFill>
              </a:defRPr>
            </a:lvl8pPr>
            <a:lvl9pPr marL="4114800" lvl="8" indent="-381000" algn="ctr" rtl="0">
              <a:spcBef>
                <a:spcPts val="800"/>
              </a:spcBef>
              <a:spcAft>
                <a:spcPts val="800"/>
              </a:spcAft>
              <a:buClr>
                <a:schemeClr val="dk1"/>
              </a:buClr>
              <a:buSzPts val="2400"/>
              <a:buChar char="■"/>
              <a:defRPr i="1">
                <a:solidFill>
                  <a:schemeClr val="dk1"/>
                </a:solidFill>
              </a:defRPr>
            </a:lvl9pPr>
          </a:lstStyle>
          <a:p/>
        </p:txBody>
      </p:sp>
      <p:sp>
        <p:nvSpPr>
          <p:cNvPr id="55" name="Google Shape;55;p4"/>
          <p:cNvSpPr txBox="1"/>
          <p:nvPr/>
        </p:nvSpPr>
        <p:spPr>
          <a:xfrm>
            <a:off x="2679000" y="27571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a:solidFill>
                  <a:schemeClr val="dk1"/>
                </a:solidFill>
                <a:latin typeface="Walter Turncoat" panose="02000000000000000000"/>
                <a:ea typeface="Walter Turncoat" panose="02000000000000000000"/>
                <a:cs typeface="Walter Turncoat" panose="02000000000000000000"/>
                <a:sym typeface="Walter Turncoat" panose="02000000000000000000"/>
              </a:rPr>
              <a:t>“</a:t>
            </a:r>
            <a:endParaRPr sz="9600">
              <a:solidFill>
                <a:schemeClr val="dk1"/>
              </a:solidFill>
              <a:latin typeface="Walter Turncoat" panose="02000000000000000000"/>
              <a:ea typeface="Walter Turncoat" panose="02000000000000000000"/>
              <a:cs typeface="Walter Turncoat" panose="02000000000000000000"/>
              <a:sym typeface="Walter Turncoat" panose="02000000000000000000"/>
            </a:endParaRPr>
          </a:p>
        </p:txBody>
      </p:sp>
      <p:sp>
        <p:nvSpPr>
          <p:cNvPr id="56" name="Google Shape;56;p4"/>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57" name="Google Shape;57;p4"/>
          <p:cNvGrpSpPr/>
          <p:nvPr/>
        </p:nvGrpSpPr>
        <p:grpSpPr>
          <a:xfrm>
            <a:off x="6077345" y="2421525"/>
            <a:ext cx="1652587" cy="2191979"/>
            <a:chOff x="6077345" y="2421525"/>
            <a:chExt cx="1652587" cy="2191979"/>
          </a:xfrm>
        </p:grpSpPr>
        <p:sp>
          <p:nvSpPr>
            <p:cNvPr id="58" name="Google Shape;58;p4"/>
            <p:cNvSpPr/>
            <p:nvPr/>
          </p:nvSpPr>
          <p:spPr>
            <a:xfrm rot="-9402089">
              <a:off x="6110823" y="3129898"/>
              <a:ext cx="383368" cy="248322"/>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grpSp>
          <p:nvGrpSpPr>
            <p:cNvPr id="59" name="Google Shape;59;p4"/>
            <p:cNvGrpSpPr/>
            <p:nvPr/>
          </p:nvGrpSpPr>
          <p:grpSpPr>
            <a:xfrm flipH="1">
              <a:off x="6683849" y="4221134"/>
              <a:ext cx="477532" cy="392369"/>
              <a:chOff x="4104022" y="1595273"/>
              <a:chExt cx="440488" cy="361931"/>
            </a:xfrm>
          </p:grpSpPr>
          <p:sp>
            <p:nvSpPr>
              <p:cNvPr id="60" name="Google Shape;60;p4"/>
              <p:cNvSpPr/>
              <p:nvPr/>
            </p:nvSpPr>
            <p:spPr>
              <a:xfrm flipH="1">
                <a:off x="4423085" y="159527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61" name="Google Shape;61;p4"/>
              <p:cNvSpPr/>
              <p:nvPr/>
            </p:nvSpPr>
            <p:spPr>
              <a:xfrm flipH="1">
                <a:off x="4104022" y="159527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62" name="Google Shape;62;p4"/>
            <p:cNvPicPr preferRelativeResize="0"/>
            <p:nvPr/>
          </p:nvPicPr>
          <p:blipFill>
            <a:blip r:embed="rId3"/>
            <a:stretch>
              <a:fillRect/>
            </a:stretch>
          </p:blipFill>
          <p:spPr>
            <a:xfrm>
              <a:off x="6346671" y="2421525"/>
              <a:ext cx="1151884" cy="1884475"/>
            </a:xfrm>
            <a:prstGeom prst="rect">
              <a:avLst/>
            </a:prstGeom>
            <a:noFill/>
            <a:ln>
              <a:noFill/>
            </a:ln>
          </p:spPr>
        </p:pic>
        <p:sp>
          <p:nvSpPr>
            <p:cNvPr id="63" name="Google Shape;63;p4"/>
            <p:cNvSpPr/>
            <p:nvPr/>
          </p:nvSpPr>
          <p:spPr>
            <a:xfrm rot="10145659" flipH="1">
              <a:off x="7432735" y="3653264"/>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64" name="Google Shape;64;p4"/>
            <p:cNvSpPr/>
            <p:nvPr/>
          </p:nvSpPr>
          <p:spPr>
            <a:xfrm>
              <a:off x="6833395" y="3388622"/>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4"/>
            <p:cNvSpPr/>
            <p:nvPr/>
          </p:nvSpPr>
          <p:spPr>
            <a:xfrm>
              <a:off x="6534799" y="3363823"/>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66" name="Shape 66"/>
        <p:cNvGrpSpPr/>
        <p:nvPr/>
      </p:nvGrpSpPr>
      <p:grpSpPr>
        <a:xfrm>
          <a:off x="0" y="0"/>
          <a:ext cx="0" cy="0"/>
          <a:chOff x="0" y="0"/>
          <a:chExt cx="0" cy="0"/>
        </a:xfrm>
      </p:grpSpPr>
      <p:pic>
        <p:nvPicPr>
          <p:cNvPr id="67" name="Google Shape;67;p5"/>
          <p:cNvPicPr preferRelativeResize="0"/>
          <p:nvPr/>
        </p:nvPicPr>
        <p:blipFill>
          <a:blip r:embed="rId2"/>
          <a:stretch>
            <a:fillRect/>
          </a:stretch>
        </p:blipFill>
        <p:spPr>
          <a:xfrm>
            <a:off x="151795" y="152400"/>
            <a:ext cx="7293742" cy="4838700"/>
          </a:xfrm>
          <a:prstGeom prst="rect">
            <a:avLst/>
          </a:prstGeom>
          <a:noFill/>
          <a:ln>
            <a:noFill/>
          </a:ln>
        </p:spPr>
      </p:pic>
      <p:sp>
        <p:nvSpPr>
          <p:cNvPr id="68" name="Google Shape;68;p5"/>
          <p:cNvSpPr txBox="1"/>
          <p:nvPr>
            <p:ph type="title"/>
          </p:nvPr>
        </p:nvSpPr>
        <p:spPr>
          <a:xfrm>
            <a:off x="548125" y="593125"/>
            <a:ext cx="6167100" cy="3963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69" name="Google Shape;69;p5"/>
          <p:cNvSpPr txBox="1"/>
          <p:nvPr>
            <p:ph type="body" idx="1"/>
          </p:nvPr>
        </p:nvSpPr>
        <p:spPr>
          <a:xfrm>
            <a:off x="548125" y="1271600"/>
            <a:ext cx="6167100" cy="32979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p:txBody>
      </p:sp>
      <p:sp>
        <p:nvSpPr>
          <p:cNvPr id="70" name="Google Shape;70;p5"/>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71" name="Google Shape;71;p5"/>
          <p:cNvGrpSpPr/>
          <p:nvPr/>
        </p:nvGrpSpPr>
        <p:grpSpPr>
          <a:xfrm>
            <a:off x="7351600" y="2783674"/>
            <a:ext cx="1613838" cy="1779823"/>
            <a:chOff x="7351600" y="2783674"/>
            <a:chExt cx="1613838" cy="1779823"/>
          </a:xfrm>
        </p:grpSpPr>
        <p:grpSp>
          <p:nvGrpSpPr>
            <p:cNvPr id="72" name="Google Shape;72;p5"/>
            <p:cNvGrpSpPr/>
            <p:nvPr/>
          </p:nvGrpSpPr>
          <p:grpSpPr>
            <a:xfrm flipH="1">
              <a:off x="7859537" y="4171128"/>
              <a:ext cx="477532" cy="392369"/>
              <a:chOff x="3019540" y="1549146"/>
              <a:chExt cx="440488" cy="361931"/>
            </a:xfrm>
          </p:grpSpPr>
          <p:sp>
            <p:nvSpPr>
              <p:cNvPr id="73" name="Google Shape;73;p5"/>
              <p:cNvSpPr/>
              <p:nvPr/>
            </p:nvSpPr>
            <p:spPr>
              <a:xfrm flipH="1">
                <a:off x="3338602" y="1549146"/>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74" name="Google Shape;74;p5"/>
              <p:cNvSpPr/>
              <p:nvPr/>
            </p:nvSpPr>
            <p:spPr>
              <a:xfrm flipH="1">
                <a:off x="3019540" y="1549146"/>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75" name="Google Shape;75;p5"/>
            <p:cNvPicPr preferRelativeResize="0"/>
            <p:nvPr/>
          </p:nvPicPr>
          <p:blipFill>
            <a:blip r:embed="rId3"/>
            <a:stretch>
              <a:fillRect/>
            </a:stretch>
          </p:blipFill>
          <p:spPr>
            <a:xfrm>
              <a:off x="7351600" y="2783674"/>
              <a:ext cx="1457782" cy="1483911"/>
            </a:xfrm>
            <a:prstGeom prst="rect">
              <a:avLst/>
            </a:prstGeom>
            <a:noFill/>
            <a:ln>
              <a:noFill/>
            </a:ln>
          </p:spPr>
        </p:pic>
        <p:sp>
          <p:nvSpPr>
            <p:cNvPr id="76" name="Google Shape;76;p5"/>
            <p:cNvSpPr/>
            <p:nvPr/>
          </p:nvSpPr>
          <p:spPr>
            <a:xfrm rot="10145659" flipH="1">
              <a:off x="8668242" y="3860439"/>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77" name="Google Shape;77;p5"/>
            <p:cNvSpPr/>
            <p:nvPr/>
          </p:nvSpPr>
          <p:spPr>
            <a:xfrm>
              <a:off x="8068901" y="35957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8;p5"/>
            <p:cNvSpPr/>
            <p:nvPr/>
          </p:nvSpPr>
          <p:spPr>
            <a:xfrm>
              <a:off x="7770305" y="35709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79" name="Shape 79"/>
        <p:cNvGrpSpPr/>
        <p:nvPr/>
      </p:nvGrpSpPr>
      <p:grpSpPr>
        <a:xfrm>
          <a:off x="0" y="0"/>
          <a:ext cx="0" cy="0"/>
          <a:chOff x="0" y="0"/>
          <a:chExt cx="0" cy="0"/>
        </a:xfrm>
      </p:grpSpPr>
      <p:pic>
        <p:nvPicPr>
          <p:cNvPr id="80" name="Google Shape;80;p6"/>
          <p:cNvPicPr preferRelativeResize="0"/>
          <p:nvPr/>
        </p:nvPicPr>
        <p:blipFill>
          <a:blip r:embed="rId2"/>
          <a:stretch>
            <a:fillRect/>
          </a:stretch>
        </p:blipFill>
        <p:spPr>
          <a:xfrm>
            <a:off x="4393063" y="885825"/>
            <a:ext cx="3603500" cy="3738574"/>
          </a:xfrm>
          <a:prstGeom prst="rect">
            <a:avLst/>
          </a:prstGeom>
          <a:noFill/>
          <a:ln>
            <a:noFill/>
          </a:ln>
        </p:spPr>
      </p:pic>
      <p:pic>
        <p:nvPicPr>
          <p:cNvPr id="81" name="Google Shape;81;p6"/>
          <p:cNvPicPr preferRelativeResize="0"/>
          <p:nvPr/>
        </p:nvPicPr>
        <p:blipFill>
          <a:blip r:embed="rId2"/>
          <a:stretch>
            <a:fillRect/>
          </a:stretch>
        </p:blipFill>
        <p:spPr>
          <a:xfrm flipH="1">
            <a:off x="1147438" y="1314450"/>
            <a:ext cx="3603500" cy="3538551"/>
          </a:xfrm>
          <a:prstGeom prst="rect">
            <a:avLst/>
          </a:prstGeom>
          <a:noFill/>
          <a:ln>
            <a:noFill/>
          </a:ln>
        </p:spPr>
      </p:pic>
      <p:sp>
        <p:nvSpPr>
          <p:cNvPr id="82" name="Google Shape;82;p6"/>
          <p:cNvSpPr txBox="1"/>
          <p:nvPr>
            <p:ph type="title"/>
          </p:nvPr>
        </p:nvSpPr>
        <p:spPr>
          <a:xfrm>
            <a:off x="1488450" y="243075"/>
            <a:ext cx="6167100" cy="3963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83" name="Google Shape;83;p6"/>
          <p:cNvSpPr txBox="1"/>
          <p:nvPr>
            <p:ph type="body" idx="1"/>
          </p:nvPr>
        </p:nvSpPr>
        <p:spPr>
          <a:xfrm>
            <a:off x="1693075" y="1618400"/>
            <a:ext cx="2509800" cy="2889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p:txBody>
      </p:sp>
      <p:sp>
        <p:nvSpPr>
          <p:cNvPr id="84" name="Google Shape;84;p6"/>
          <p:cNvSpPr txBox="1"/>
          <p:nvPr>
            <p:ph type="body" idx="2"/>
          </p:nvPr>
        </p:nvSpPr>
        <p:spPr>
          <a:xfrm>
            <a:off x="4939924" y="1313600"/>
            <a:ext cx="2509800" cy="2889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p:txBody>
      </p:sp>
      <p:sp>
        <p:nvSpPr>
          <p:cNvPr id="85" name="Google Shape;85;p6"/>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86" name="Google Shape;86;p6"/>
          <p:cNvGrpSpPr/>
          <p:nvPr/>
        </p:nvGrpSpPr>
        <p:grpSpPr>
          <a:xfrm>
            <a:off x="7863411" y="2967400"/>
            <a:ext cx="1420590" cy="1275975"/>
            <a:chOff x="7863411" y="2967400"/>
            <a:chExt cx="1420590" cy="1275975"/>
          </a:xfrm>
        </p:grpSpPr>
        <p:grpSp>
          <p:nvGrpSpPr>
            <p:cNvPr id="87" name="Google Shape;87;p6"/>
            <p:cNvGrpSpPr/>
            <p:nvPr/>
          </p:nvGrpSpPr>
          <p:grpSpPr>
            <a:xfrm>
              <a:off x="8277250" y="3881444"/>
              <a:ext cx="440488" cy="361931"/>
              <a:chOff x="8277250" y="3881444"/>
              <a:chExt cx="440488" cy="361931"/>
            </a:xfrm>
          </p:grpSpPr>
          <p:sp>
            <p:nvSpPr>
              <p:cNvPr id="88" name="Google Shape;88;p6"/>
              <p:cNvSpPr/>
              <p:nvPr/>
            </p:nvSpPr>
            <p:spPr>
              <a:xfrm>
                <a:off x="8277250" y="3881444"/>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89" name="Google Shape;89;p6"/>
              <p:cNvSpPr/>
              <p:nvPr/>
            </p:nvSpPr>
            <p:spPr>
              <a:xfrm>
                <a:off x="8596313" y="3881444"/>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90" name="Google Shape;90;p6"/>
            <p:cNvPicPr preferRelativeResize="0"/>
            <p:nvPr/>
          </p:nvPicPr>
          <p:blipFill>
            <a:blip r:embed="rId3"/>
            <a:stretch>
              <a:fillRect/>
            </a:stretch>
          </p:blipFill>
          <p:spPr>
            <a:xfrm>
              <a:off x="7863411" y="2967400"/>
              <a:ext cx="1420590" cy="982427"/>
            </a:xfrm>
            <a:prstGeom prst="rect">
              <a:avLst/>
            </a:prstGeom>
            <a:noFill/>
            <a:ln>
              <a:noFill/>
            </a:ln>
          </p:spPr>
        </p:pic>
        <p:sp>
          <p:nvSpPr>
            <p:cNvPr id="91" name="Google Shape;91;p6"/>
            <p:cNvSpPr/>
            <p:nvPr/>
          </p:nvSpPr>
          <p:spPr>
            <a:xfrm>
              <a:off x="8535376" y="3335872"/>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 name="Google Shape;92;p6"/>
            <p:cNvSpPr/>
            <p:nvPr/>
          </p:nvSpPr>
          <p:spPr>
            <a:xfrm>
              <a:off x="8236780" y="3311073"/>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 name="Google Shape;93;p6"/>
          <p:cNvGrpSpPr/>
          <p:nvPr/>
        </p:nvGrpSpPr>
        <p:grpSpPr>
          <a:xfrm>
            <a:off x="-207150" y="2962110"/>
            <a:ext cx="1286833" cy="1586084"/>
            <a:chOff x="-207150" y="2962110"/>
            <a:chExt cx="1286833" cy="1586084"/>
          </a:xfrm>
        </p:grpSpPr>
        <p:grpSp>
          <p:nvGrpSpPr>
            <p:cNvPr id="94" name="Google Shape;94;p6"/>
            <p:cNvGrpSpPr/>
            <p:nvPr/>
          </p:nvGrpSpPr>
          <p:grpSpPr>
            <a:xfrm>
              <a:off x="120475" y="4186263"/>
              <a:ext cx="547675" cy="361931"/>
              <a:chOff x="120475" y="4186263"/>
              <a:chExt cx="547675" cy="361931"/>
            </a:xfrm>
          </p:grpSpPr>
          <p:sp>
            <p:nvSpPr>
              <p:cNvPr id="95" name="Google Shape;95;p6"/>
              <p:cNvSpPr/>
              <p:nvPr/>
            </p:nvSpPr>
            <p:spPr>
              <a:xfrm>
                <a:off x="120475" y="418626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96" name="Google Shape;96;p6"/>
              <p:cNvSpPr/>
              <p:nvPr/>
            </p:nvSpPr>
            <p:spPr>
              <a:xfrm flipH="1">
                <a:off x="546725" y="418626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97" name="Google Shape;97;p6"/>
            <p:cNvPicPr preferRelativeResize="0"/>
            <p:nvPr/>
          </p:nvPicPr>
          <p:blipFill>
            <a:blip r:embed="rId4"/>
            <a:stretch>
              <a:fillRect/>
            </a:stretch>
          </p:blipFill>
          <p:spPr>
            <a:xfrm>
              <a:off x="-207150" y="2962110"/>
              <a:ext cx="1286833" cy="1305290"/>
            </a:xfrm>
            <a:prstGeom prst="rect">
              <a:avLst/>
            </a:prstGeom>
            <a:noFill/>
            <a:ln>
              <a:noFill/>
            </a:ln>
          </p:spPr>
        </p:pic>
        <p:sp>
          <p:nvSpPr>
            <p:cNvPr id="98" name="Google Shape;98;p6"/>
            <p:cNvSpPr/>
            <p:nvPr/>
          </p:nvSpPr>
          <p:spPr>
            <a:xfrm rot="10576116">
              <a:off x="213730" y="3649426"/>
              <a:ext cx="145541" cy="14604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6"/>
            <p:cNvSpPr/>
            <p:nvPr/>
          </p:nvSpPr>
          <p:spPr>
            <a:xfrm rot="10598995">
              <a:off x="532326" y="3669443"/>
              <a:ext cx="127326" cy="132204"/>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100;p6"/>
            <p:cNvSpPr/>
            <p:nvPr/>
          </p:nvSpPr>
          <p:spPr>
            <a:xfrm rot="2878168">
              <a:off x="140003" y="3477827"/>
              <a:ext cx="592515" cy="660127"/>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gr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01" name="Shape 101"/>
        <p:cNvGrpSpPr/>
        <p:nvPr/>
      </p:nvGrpSpPr>
      <p:grpSpPr>
        <a:xfrm>
          <a:off x="0" y="0"/>
          <a:ext cx="0" cy="0"/>
          <a:chOff x="0" y="0"/>
          <a:chExt cx="0" cy="0"/>
        </a:xfrm>
      </p:grpSpPr>
      <p:pic>
        <p:nvPicPr>
          <p:cNvPr id="102" name="Google Shape;102;p7"/>
          <p:cNvPicPr preferRelativeResize="0"/>
          <p:nvPr/>
        </p:nvPicPr>
        <p:blipFill>
          <a:blip r:embed="rId2"/>
          <a:stretch>
            <a:fillRect/>
          </a:stretch>
        </p:blipFill>
        <p:spPr>
          <a:xfrm>
            <a:off x="151795" y="152400"/>
            <a:ext cx="7293742" cy="4838700"/>
          </a:xfrm>
          <a:prstGeom prst="rect">
            <a:avLst/>
          </a:prstGeom>
          <a:noFill/>
          <a:ln>
            <a:noFill/>
          </a:ln>
        </p:spPr>
      </p:pic>
      <p:sp>
        <p:nvSpPr>
          <p:cNvPr id="103" name="Google Shape;103;p7"/>
          <p:cNvSpPr txBox="1"/>
          <p:nvPr>
            <p:ph type="title"/>
          </p:nvPr>
        </p:nvSpPr>
        <p:spPr>
          <a:xfrm>
            <a:off x="548125" y="593125"/>
            <a:ext cx="6167100" cy="3963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 name="Google Shape;104;p7"/>
          <p:cNvSpPr txBox="1"/>
          <p:nvPr>
            <p:ph type="body" idx="1"/>
          </p:nvPr>
        </p:nvSpPr>
        <p:spPr>
          <a:xfrm>
            <a:off x="548125" y="1271600"/>
            <a:ext cx="1921200" cy="3307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p:txBody>
      </p:sp>
      <p:sp>
        <p:nvSpPr>
          <p:cNvPr id="105" name="Google Shape;105;p7"/>
          <p:cNvSpPr txBox="1"/>
          <p:nvPr>
            <p:ph type="body" idx="2"/>
          </p:nvPr>
        </p:nvSpPr>
        <p:spPr>
          <a:xfrm>
            <a:off x="2671075" y="1271600"/>
            <a:ext cx="1921200" cy="3307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p:txBody>
      </p:sp>
      <p:sp>
        <p:nvSpPr>
          <p:cNvPr id="106" name="Google Shape;106;p7"/>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07" name="Google Shape;107;p7"/>
          <p:cNvSpPr txBox="1"/>
          <p:nvPr>
            <p:ph type="body" idx="3"/>
          </p:nvPr>
        </p:nvSpPr>
        <p:spPr>
          <a:xfrm>
            <a:off x="4794026" y="1271600"/>
            <a:ext cx="1921200" cy="3307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p:txBody>
      </p:sp>
      <p:grpSp>
        <p:nvGrpSpPr>
          <p:cNvPr id="108" name="Google Shape;108;p7"/>
          <p:cNvGrpSpPr/>
          <p:nvPr/>
        </p:nvGrpSpPr>
        <p:grpSpPr>
          <a:xfrm>
            <a:off x="7403272" y="2876096"/>
            <a:ext cx="1631625" cy="1782785"/>
            <a:chOff x="7403272" y="2876096"/>
            <a:chExt cx="1631625" cy="1782785"/>
          </a:xfrm>
        </p:grpSpPr>
        <p:sp>
          <p:nvSpPr>
            <p:cNvPr id="109" name="Google Shape;109;p7"/>
            <p:cNvSpPr/>
            <p:nvPr/>
          </p:nvSpPr>
          <p:spPr>
            <a:xfrm rot="5652216" flipH="1">
              <a:off x="7426337" y="4025462"/>
              <a:ext cx="250048" cy="278597"/>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110" name="Google Shape;110;p7"/>
            <p:cNvSpPr/>
            <p:nvPr/>
          </p:nvSpPr>
          <p:spPr>
            <a:xfrm rot="682371">
              <a:off x="8759823" y="3818276"/>
              <a:ext cx="250059" cy="278610"/>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111" name="Google Shape;111;p7"/>
            <p:cNvSpPr/>
            <p:nvPr/>
          </p:nvSpPr>
          <p:spPr>
            <a:xfrm>
              <a:off x="7919513" y="42665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12" name="Google Shape;112;p7"/>
            <p:cNvSpPr/>
            <p:nvPr/>
          </p:nvSpPr>
          <p:spPr>
            <a:xfrm flipH="1">
              <a:off x="8381628" y="42665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pic>
          <p:nvPicPr>
            <p:cNvPr id="113" name="Google Shape;113;p7"/>
            <p:cNvPicPr preferRelativeResize="0"/>
            <p:nvPr/>
          </p:nvPicPr>
          <p:blipFill>
            <a:blip r:embed="rId3"/>
            <a:stretch>
              <a:fillRect/>
            </a:stretch>
          </p:blipFill>
          <p:spPr>
            <a:xfrm>
              <a:off x="7445529" y="2876096"/>
              <a:ext cx="1541746" cy="1505664"/>
            </a:xfrm>
            <a:prstGeom prst="rect">
              <a:avLst/>
            </a:prstGeom>
            <a:noFill/>
            <a:ln>
              <a:noFill/>
            </a:ln>
          </p:spPr>
        </p:pic>
        <p:sp>
          <p:nvSpPr>
            <p:cNvPr id="114" name="Google Shape;114;p7"/>
            <p:cNvSpPr/>
            <p:nvPr/>
          </p:nvSpPr>
          <p:spPr>
            <a:xfrm rot="-372207">
              <a:off x="8259436" y="3705061"/>
              <a:ext cx="146088" cy="146598"/>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7"/>
            <p:cNvSpPr/>
            <p:nvPr/>
          </p:nvSpPr>
          <p:spPr>
            <a:xfrm rot="-335960">
              <a:off x="7958498" y="3711971"/>
              <a:ext cx="127095" cy="131964"/>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7"/>
            <p:cNvSpPr/>
            <p:nvPr/>
          </p:nvSpPr>
          <p:spPr>
            <a:xfrm>
              <a:off x="8101006" y="3969538"/>
              <a:ext cx="139200" cy="207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17" name="Shape 117"/>
        <p:cNvGrpSpPr/>
        <p:nvPr/>
      </p:nvGrpSpPr>
      <p:grpSpPr>
        <a:xfrm>
          <a:off x="0" y="0"/>
          <a:ext cx="0" cy="0"/>
          <a:chOff x="0" y="0"/>
          <a:chExt cx="0" cy="0"/>
        </a:xfrm>
      </p:grpSpPr>
      <p:pic>
        <p:nvPicPr>
          <p:cNvPr id="118" name="Google Shape;118;p8"/>
          <p:cNvPicPr preferRelativeResize="0"/>
          <p:nvPr/>
        </p:nvPicPr>
        <p:blipFill>
          <a:blip r:embed="rId2"/>
          <a:stretch>
            <a:fillRect/>
          </a:stretch>
        </p:blipFill>
        <p:spPr>
          <a:xfrm>
            <a:off x="151795" y="152400"/>
            <a:ext cx="7293742" cy="4838700"/>
          </a:xfrm>
          <a:prstGeom prst="rect">
            <a:avLst/>
          </a:prstGeom>
          <a:noFill/>
          <a:ln>
            <a:noFill/>
          </a:ln>
        </p:spPr>
      </p:pic>
      <p:sp>
        <p:nvSpPr>
          <p:cNvPr id="119" name="Google Shape;119;p8"/>
          <p:cNvSpPr txBox="1"/>
          <p:nvPr>
            <p:ph type="title"/>
          </p:nvPr>
        </p:nvSpPr>
        <p:spPr>
          <a:xfrm>
            <a:off x="548125" y="593125"/>
            <a:ext cx="6167100" cy="3963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8"/>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121" name="Google Shape;121;p8"/>
          <p:cNvGrpSpPr/>
          <p:nvPr/>
        </p:nvGrpSpPr>
        <p:grpSpPr>
          <a:xfrm>
            <a:off x="7445525" y="3242253"/>
            <a:ext cx="1588153" cy="1365478"/>
            <a:chOff x="7445525" y="3242253"/>
            <a:chExt cx="1588153" cy="1365478"/>
          </a:xfrm>
        </p:grpSpPr>
        <p:sp>
          <p:nvSpPr>
            <p:cNvPr id="122" name="Google Shape;122;p8"/>
            <p:cNvSpPr/>
            <p:nvPr/>
          </p:nvSpPr>
          <p:spPr>
            <a:xfrm rot="-5872103">
              <a:off x="8672932" y="4104027"/>
              <a:ext cx="250054" cy="27860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grpSp>
          <p:nvGrpSpPr>
            <p:cNvPr id="123" name="Google Shape;123;p8"/>
            <p:cNvGrpSpPr/>
            <p:nvPr/>
          </p:nvGrpSpPr>
          <p:grpSpPr>
            <a:xfrm>
              <a:off x="7865288" y="4245800"/>
              <a:ext cx="440488" cy="361931"/>
              <a:chOff x="7865288" y="4245800"/>
              <a:chExt cx="440488" cy="361931"/>
            </a:xfrm>
          </p:grpSpPr>
          <p:sp>
            <p:nvSpPr>
              <p:cNvPr id="124" name="Google Shape;124;p8"/>
              <p:cNvSpPr/>
              <p:nvPr/>
            </p:nvSpPr>
            <p:spPr>
              <a:xfrm>
                <a:off x="7865288" y="4245800"/>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25" name="Google Shape;125;p8"/>
              <p:cNvSpPr/>
              <p:nvPr/>
            </p:nvSpPr>
            <p:spPr>
              <a:xfrm>
                <a:off x="8184350" y="4245800"/>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126" name="Google Shape;126;p8"/>
            <p:cNvPicPr preferRelativeResize="0"/>
            <p:nvPr/>
          </p:nvPicPr>
          <p:blipFill>
            <a:blip r:embed="rId3"/>
            <a:stretch>
              <a:fillRect/>
            </a:stretch>
          </p:blipFill>
          <p:spPr>
            <a:xfrm>
              <a:off x="7445525" y="3242253"/>
              <a:ext cx="1588153" cy="1098310"/>
            </a:xfrm>
            <a:prstGeom prst="rect">
              <a:avLst/>
            </a:prstGeom>
            <a:noFill/>
            <a:ln>
              <a:noFill/>
            </a:ln>
          </p:spPr>
        </p:pic>
        <p:sp>
          <p:nvSpPr>
            <p:cNvPr id="127" name="Google Shape;127;p8"/>
            <p:cNvSpPr/>
            <p:nvPr/>
          </p:nvSpPr>
          <p:spPr>
            <a:xfrm>
              <a:off x="8118901" y="38001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p8"/>
            <p:cNvSpPr/>
            <p:nvPr/>
          </p:nvSpPr>
          <p:spPr>
            <a:xfrm>
              <a:off x="7820305" y="37753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 name="Google Shape;129;p8"/>
            <p:cNvSpPr/>
            <p:nvPr/>
          </p:nvSpPr>
          <p:spPr>
            <a:xfrm rot="-1604051">
              <a:off x="8055619" y="3998073"/>
              <a:ext cx="123815" cy="80218"/>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lt1"/>
              </a:solidFill>
              <a:prstDash val="solid"/>
              <a:round/>
              <a:headEnd type="none" w="med" len="med"/>
              <a:tailEnd type="none" w="med" len="med"/>
            </a:ln>
          </p:spPr>
        </p:sp>
        <p:sp>
          <p:nvSpPr>
            <p:cNvPr id="130" name="Google Shape;130;p8"/>
            <p:cNvSpPr/>
            <p:nvPr/>
          </p:nvSpPr>
          <p:spPr>
            <a:xfrm>
              <a:off x="7606243" y="4075800"/>
              <a:ext cx="383500" cy="87900"/>
            </a:xfrm>
            <a:custGeom>
              <a:avLst/>
              <a:gdLst/>
              <a:ahLst/>
              <a:cxnLst/>
              <a:rect l="l" t="t" r="r" b="b"/>
              <a:pathLst>
                <a:path w="15340" h="3516" extrusionOk="0">
                  <a:moveTo>
                    <a:pt x="142" y="0"/>
                  </a:moveTo>
                  <a:cubicBezTo>
                    <a:pt x="-1459" y="4812"/>
                    <a:pt x="11754" y="4305"/>
                    <a:pt x="15340" y="719"/>
                  </a:cubicBezTo>
                </a:path>
              </a:pathLst>
            </a:custGeom>
            <a:noFill/>
            <a:ln w="38100" cap="rnd" cmpd="sng">
              <a:solidFill>
                <a:schemeClr val="dk1"/>
              </a:solidFill>
              <a:prstDash val="solid"/>
              <a:round/>
              <a:headEnd type="none" w="med" len="med"/>
              <a:tailEnd type="none" w="med" len="med"/>
            </a:ln>
          </p:spPr>
        </p:sp>
      </p:gr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 Round">
  <p:cSld name="TITLE_ONLY_1">
    <p:spTree>
      <p:nvGrpSpPr>
        <p:cNvPr id="131" name="Shape 131"/>
        <p:cNvGrpSpPr/>
        <p:nvPr/>
      </p:nvGrpSpPr>
      <p:grpSpPr>
        <a:xfrm>
          <a:off x="0" y="0"/>
          <a:ext cx="0" cy="0"/>
          <a:chOff x="0" y="0"/>
          <a:chExt cx="0" cy="0"/>
        </a:xfrm>
      </p:grpSpPr>
      <p:pic>
        <p:nvPicPr>
          <p:cNvPr id="132" name="Google Shape;132;p9"/>
          <p:cNvPicPr preferRelativeResize="0"/>
          <p:nvPr/>
        </p:nvPicPr>
        <p:blipFill>
          <a:blip r:embed="rId2"/>
          <a:stretch>
            <a:fillRect/>
          </a:stretch>
        </p:blipFill>
        <p:spPr>
          <a:xfrm>
            <a:off x="197168" y="199525"/>
            <a:ext cx="7222809" cy="4791576"/>
          </a:xfrm>
          <a:prstGeom prst="rect">
            <a:avLst/>
          </a:prstGeom>
          <a:noFill/>
          <a:ln>
            <a:noFill/>
          </a:ln>
        </p:spPr>
      </p:pic>
      <p:sp>
        <p:nvSpPr>
          <p:cNvPr id="133" name="Google Shape;133;p9"/>
          <p:cNvSpPr txBox="1"/>
          <p:nvPr>
            <p:ph type="title"/>
          </p:nvPr>
        </p:nvSpPr>
        <p:spPr>
          <a:xfrm>
            <a:off x="1345400" y="774100"/>
            <a:ext cx="4641000" cy="3963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4" name="Google Shape;134;p9"/>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135" name="Google Shape;135;p9"/>
          <p:cNvGrpSpPr/>
          <p:nvPr/>
        </p:nvGrpSpPr>
        <p:grpSpPr>
          <a:xfrm>
            <a:off x="7342057" y="3031993"/>
            <a:ext cx="1613321" cy="1704313"/>
            <a:chOff x="7342057" y="3031993"/>
            <a:chExt cx="1613321" cy="1704313"/>
          </a:xfrm>
        </p:grpSpPr>
        <p:sp>
          <p:nvSpPr>
            <p:cNvPr id="136" name="Google Shape;136;p9"/>
            <p:cNvSpPr/>
            <p:nvPr/>
          </p:nvSpPr>
          <p:spPr>
            <a:xfrm>
              <a:off x="7655725" y="4421975"/>
              <a:ext cx="278600" cy="300050"/>
            </a:xfrm>
            <a:custGeom>
              <a:avLst/>
              <a:gdLst/>
              <a:ahLst/>
              <a:cxnLst/>
              <a:rect l="l" t="t" r="r" b="b"/>
              <a:pathLst>
                <a:path w="11144" h="12002" extrusionOk="0">
                  <a:moveTo>
                    <a:pt x="11144" y="0"/>
                  </a:moveTo>
                  <a:lnTo>
                    <a:pt x="3429" y="12002"/>
                  </a:lnTo>
                  <a:lnTo>
                    <a:pt x="0" y="9144"/>
                  </a:lnTo>
                </a:path>
              </a:pathLst>
            </a:custGeom>
            <a:noFill/>
            <a:ln w="38100" cap="rnd" cmpd="sng">
              <a:solidFill>
                <a:schemeClr val="dk1"/>
              </a:solidFill>
              <a:prstDash val="solid"/>
              <a:round/>
              <a:headEnd type="none" w="med" len="med"/>
              <a:tailEnd type="none" w="med" len="med"/>
            </a:ln>
          </p:spPr>
        </p:sp>
        <p:sp>
          <p:nvSpPr>
            <p:cNvPr id="137" name="Google Shape;137;p9"/>
            <p:cNvSpPr/>
            <p:nvPr/>
          </p:nvSpPr>
          <p:spPr>
            <a:xfrm>
              <a:off x="8085538" y="4374375"/>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pic>
          <p:nvPicPr>
            <p:cNvPr id="138" name="Google Shape;138;p9"/>
            <p:cNvPicPr preferRelativeResize="0"/>
            <p:nvPr/>
          </p:nvPicPr>
          <p:blipFill>
            <a:blip r:embed="rId3"/>
            <a:stretch>
              <a:fillRect/>
            </a:stretch>
          </p:blipFill>
          <p:spPr>
            <a:xfrm>
              <a:off x="7342057" y="3031993"/>
              <a:ext cx="1407681" cy="1459257"/>
            </a:xfrm>
            <a:prstGeom prst="rect">
              <a:avLst/>
            </a:prstGeom>
            <a:noFill/>
            <a:ln>
              <a:noFill/>
            </a:ln>
          </p:spPr>
        </p:pic>
        <p:sp>
          <p:nvSpPr>
            <p:cNvPr id="139" name="Google Shape;139;p9"/>
            <p:cNvSpPr/>
            <p:nvPr/>
          </p:nvSpPr>
          <p:spPr>
            <a:xfrm>
              <a:off x="8073651" y="356444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p9"/>
            <p:cNvSpPr/>
            <p:nvPr/>
          </p:nvSpPr>
          <p:spPr>
            <a:xfrm>
              <a:off x="7775055" y="353964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1" name="Google Shape;141;p9"/>
            <p:cNvSpPr/>
            <p:nvPr/>
          </p:nvSpPr>
          <p:spPr>
            <a:xfrm rot="-702395">
              <a:off x="8679665" y="3633972"/>
              <a:ext cx="250050" cy="278600"/>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gr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42" name="Shape 142"/>
        <p:cNvGrpSpPr/>
        <p:nvPr/>
      </p:nvGrpSpPr>
      <p:grpSpPr>
        <a:xfrm>
          <a:off x="0" y="0"/>
          <a:ext cx="0" cy="0"/>
          <a:chOff x="0" y="0"/>
          <a:chExt cx="0" cy="0"/>
        </a:xfrm>
      </p:grpSpPr>
      <p:pic>
        <p:nvPicPr>
          <p:cNvPr id="143" name="Google Shape;143;p10"/>
          <p:cNvPicPr preferRelativeResize="0"/>
          <p:nvPr/>
        </p:nvPicPr>
        <p:blipFill>
          <a:blip r:embed="rId2"/>
          <a:stretch>
            <a:fillRect/>
          </a:stretch>
        </p:blipFill>
        <p:spPr>
          <a:xfrm>
            <a:off x="151795" y="152400"/>
            <a:ext cx="7293742" cy="4838700"/>
          </a:xfrm>
          <a:prstGeom prst="rect">
            <a:avLst/>
          </a:prstGeom>
          <a:noFill/>
          <a:ln>
            <a:noFill/>
          </a:ln>
        </p:spPr>
      </p:pic>
      <p:sp>
        <p:nvSpPr>
          <p:cNvPr id="144" name="Google Shape;144;p10"/>
          <p:cNvSpPr txBox="1"/>
          <p:nvPr>
            <p:ph type="body" idx="1"/>
          </p:nvPr>
        </p:nvSpPr>
        <p:spPr>
          <a:xfrm>
            <a:off x="435775" y="4406300"/>
            <a:ext cx="6350700" cy="3156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p:txBody>
      </p:sp>
      <p:sp>
        <p:nvSpPr>
          <p:cNvPr id="145" name="Google Shape;145;p10"/>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146" name="Google Shape;146;p10"/>
          <p:cNvGrpSpPr/>
          <p:nvPr/>
        </p:nvGrpSpPr>
        <p:grpSpPr>
          <a:xfrm>
            <a:off x="7185170" y="2671550"/>
            <a:ext cx="1677505" cy="2096681"/>
            <a:chOff x="7185170" y="2671550"/>
            <a:chExt cx="1677505" cy="2096681"/>
          </a:xfrm>
        </p:grpSpPr>
        <p:sp>
          <p:nvSpPr>
            <p:cNvPr id="147" name="Google Shape;147;p10"/>
            <p:cNvSpPr/>
            <p:nvPr/>
          </p:nvSpPr>
          <p:spPr>
            <a:xfrm>
              <a:off x="7185170" y="4136225"/>
              <a:ext cx="430080" cy="200025"/>
            </a:xfrm>
            <a:custGeom>
              <a:avLst/>
              <a:gdLst/>
              <a:ahLst/>
              <a:cxnLst/>
              <a:rect l="l" t="t" r="r" b="b"/>
              <a:pathLst>
                <a:path w="12288" h="5715" extrusionOk="0">
                  <a:moveTo>
                    <a:pt x="12288" y="0"/>
                  </a:moveTo>
                  <a:cubicBezTo>
                    <a:pt x="9576" y="3613"/>
                    <a:pt x="4517" y="5715"/>
                    <a:pt x="0" y="5715"/>
                  </a:cubicBezTo>
                </a:path>
              </a:pathLst>
            </a:custGeom>
            <a:noFill/>
            <a:ln w="38100" cap="rnd" cmpd="sng">
              <a:solidFill>
                <a:schemeClr val="dk1"/>
              </a:solidFill>
              <a:prstDash val="solid"/>
              <a:round/>
              <a:headEnd type="none" w="med" len="med"/>
              <a:tailEnd type="none" w="med" len="med"/>
            </a:ln>
          </p:spPr>
        </p:sp>
        <p:sp>
          <p:nvSpPr>
            <p:cNvPr id="148" name="Google Shape;148;p10"/>
            <p:cNvSpPr/>
            <p:nvPr/>
          </p:nvSpPr>
          <p:spPr>
            <a:xfrm>
              <a:off x="8608225" y="4085363"/>
              <a:ext cx="254450" cy="250875"/>
            </a:xfrm>
            <a:custGeom>
              <a:avLst/>
              <a:gdLst/>
              <a:ahLst/>
              <a:cxnLst/>
              <a:rect l="l" t="t" r="r" b="b"/>
              <a:pathLst>
                <a:path w="10178" h="10035" extrusionOk="0">
                  <a:moveTo>
                    <a:pt x="0" y="1177"/>
                  </a:moveTo>
                  <a:cubicBezTo>
                    <a:pt x="2720" y="-862"/>
                    <a:pt x="9177" y="-121"/>
                    <a:pt x="10001" y="3177"/>
                  </a:cubicBezTo>
                  <a:cubicBezTo>
                    <a:pt x="10708" y="6006"/>
                    <a:pt x="7488" y="10035"/>
                    <a:pt x="4572" y="10035"/>
                  </a:cubicBezTo>
                </a:path>
              </a:pathLst>
            </a:custGeom>
            <a:noFill/>
            <a:ln w="38100" cap="rnd" cmpd="sng">
              <a:solidFill>
                <a:schemeClr val="dk1"/>
              </a:solidFill>
              <a:prstDash val="solid"/>
              <a:round/>
              <a:headEnd type="none" w="med" len="med"/>
              <a:tailEnd type="none" w="med" len="med"/>
            </a:ln>
          </p:spPr>
        </p:sp>
        <p:sp>
          <p:nvSpPr>
            <p:cNvPr id="149" name="Google Shape;149;p10"/>
            <p:cNvSpPr/>
            <p:nvPr/>
          </p:nvSpPr>
          <p:spPr>
            <a:xfrm>
              <a:off x="7891813" y="4406300"/>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50" name="Google Shape;150;p10"/>
            <p:cNvSpPr/>
            <p:nvPr/>
          </p:nvSpPr>
          <p:spPr>
            <a:xfrm>
              <a:off x="8210875" y="4406300"/>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pic>
          <p:nvPicPr>
            <p:cNvPr id="151" name="Google Shape;151;p10"/>
            <p:cNvPicPr preferRelativeResize="0"/>
            <p:nvPr/>
          </p:nvPicPr>
          <p:blipFill>
            <a:blip r:embed="rId3"/>
            <a:stretch>
              <a:fillRect/>
            </a:stretch>
          </p:blipFill>
          <p:spPr>
            <a:xfrm>
              <a:off x="7536121" y="2671550"/>
              <a:ext cx="1151884" cy="1884475"/>
            </a:xfrm>
            <a:prstGeom prst="rect">
              <a:avLst/>
            </a:prstGeom>
            <a:noFill/>
            <a:ln>
              <a:noFill/>
            </a:ln>
          </p:spPr>
        </p:pic>
        <p:sp>
          <p:nvSpPr>
            <p:cNvPr id="152" name="Google Shape;152;p10"/>
            <p:cNvSpPr/>
            <p:nvPr/>
          </p:nvSpPr>
          <p:spPr>
            <a:xfrm>
              <a:off x="8118926" y="375494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3" name="Google Shape;153;p10"/>
            <p:cNvSpPr/>
            <p:nvPr/>
          </p:nvSpPr>
          <p:spPr>
            <a:xfrm>
              <a:off x="7820330" y="373014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4" name="Google Shape;154;p10"/>
            <p:cNvSpPr/>
            <p:nvPr/>
          </p:nvSpPr>
          <p:spPr>
            <a:xfrm rot="7381212">
              <a:off x="8216847" y="4057606"/>
              <a:ext cx="123784" cy="80190"/>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lt1"/>
              </a:solidFill>
              <a:prstDash val="solid"/>
              <a:round/>
              <a:headEnd type="none" w="med" len="med"/>
              <a:tailEnd type="none" w="med" len="med"/>
            </a:ln>
          </p:spPr>
        </p:sp>
        <p:sp>
          <p:nvSpPr>
            <p:cNvPr id="155" name="Google Shape;155;p10"/>
            <p:cNvSpPr/>
            <p:nvPr/>
          </p:nvSpPr>
          <p:spPr>
            <a:xfrm>
              <a:off x="8068455" y="3653557"/>
              <a:ext cx="347296" cy="348508"/>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10"/>
            <p:cNvSpPr/>
            <p:nvPr/>
          </p:nvSpPr>
          <p:spPr>
            <a:xfrm>
              <a:off x="7687269" y="3637756"/>
              <a:ext cx="305060" cy="3167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7" name="Google Shape;157;p10"/>
            <p:cNvSpPr/>
            <p:nvPr/>
          </p:nvSpPr>
          <p:spPr>
            <a:xfrm>
              <a:off x="7990150" y="3797472"/>
              <a:ext cx="82950" cy="15000"/>
            </a:xfrm>
            <a:custGeom>
              <a:avLst/>
              <a:gdLst/>
              <a:ahLst/>
              <a:cxnLst/>
              <a:rect l="l" t="t" r="r" b="b"/>
              <a:pathLst>
                <a:path w="3318" h="600" extrusionOk="0">
                  <a:moveTo>
                    <a:pt x="0" y="600"/>
                  </a:moveTo>
                  <a:cubicBezTo>
                    <a:pt x="955" y="38"/>
                    <a:pt x="2431" y="-279"/>
                    <a:pt x="3318" y="386"/>
                  </a:cubicBezTo>
                </a:path>
              </a:pathLst>
            </a:custGeom>
            <a:noFill/>
            <a:ln w="38100" cap="rnd" cmpd="sng">
              <a:solidFill>
                <a:schemeClr val="lt1"/>
              </a:solidFill>
              <a:prstDash val="solid"/>
              <a:round/>
              <a:headEnd type="none" w="med" len="med"/>
              <a:tailEnd type="none" w="med" len="med"/>
            </a:ln>
          </p:spPr>
        </p:sp>
      </p:gr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8.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548125" y="593125"/>
            <a:ext cx="6167100" cy="3963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dk1"/>
              </a:buClr>
              <a:buSzPts val="3000"/>
              <a:buFont typeface="Walter Turncoat" panose="02000000000000000000"/>
              <a:buNone/>
              <a:defRPr sz="3000">
                <a:solidFill>
                  <a:schemeClr val="dk1"/>
                </a:solidFill>
                <a:latin typeface="Walter Turncoat" panose="02000000000000000000"/>
                <a:ea typeface="Walter Turncoat" panose="02000000000000000000"/>
                <a:cs typeface="Walter Turncoat" panose="02000000000000000000"/>
                <a:sym typeface="Walter Turncoat" panose="02000000000000000000"/>
              </a:defRPr>
            </a:lvl1pPr>
            <a:lvl2pPr lvl="1" rtl="0">
              <a:lnSpc>
                <a:spcPct val="90000"/>
              </a:lnSpc>
              <a:spcBef>
                <a:spcPts val="0"/>
              </a:spcBef>
              <a:spcAft>
                <a:spcPts val="0"/>
              </a:spcAft>
              <a:buClr>
                <a:schemeClr val="dk1"/>
              </a:buClr>
              <a:buSzPts val="3000"/>
              <a:buFont typeface="Walter Turncoat" panose="02000000000000000000"/>
              <a:buNone/>
              <a:defRPr sz="3000">
                <a:solidFill>
                  <a:schemeClr val="dk1"/>
                </a:solidFill>
                <a:latin typeface="Walter Turncoat" panose="02000000000000000000"/>
                <a:ea typeface="Walter Turncoat" panose="02000000000000000000"/>
                <a:cs typeface="Walter Turncoat" panose="02000000000000000000"/>
                <a:sym typeface="Walter Turncoat" panose="02000000000000000000"/>
              </a:defRPr>
            </a:lvl2pPr>
            <a:lvl3pPr lvl="2" rtl="0">
              <a:lnSpc>
                <a:spcPct val="90000"/>
              </a:lnSpc>
              <a:spcBef>
                <a:spcPts val="0"/>
              </a:spcBef>
              <a:spcAft>
                <a:spcPts val="0"/>
              </a:spcAft>
              <a:buClr>
                <a:schemeClr val="dk1"/>
              </a:buClr>
              <a:buSzPts val="3000"/>
              <a:buFont typeface="Walter Turncoat" panose="02000000000000000000"/>
              <a:buNone/>
              <a:defRPr sz="3000">
                <a:solidFill>
                  <a:schemeClr val="dk1"/>
                </a:solidFill>
                <a:latin typeface="Walter Turncoat" panose="02000000000000000000"/>
                <a:ea typeface="Walter Turncoat" panose="02000000000000000000"/>
                <a:cs typeface="Walter Turncoat" panose="02000000000000000000"/>
                <a:sym typeface="Walter Turncoat" panose="02000000000000000000"/>
              </a:defRPr>
            </a:lvl3pPr>
            <a:lvl4pPr lvl="3" rtl="0">
              <a:lnSpc>
                <a:spcPct val="90000"/>
              </a:lnSpc>
              <a:spcBef>
                <a:spcPts val="0"/>
              </a:spcBef>
              <a:spcAft>
                <a:spcPts val="0"/>
              </a:spcAft>
              <a:buClr>
                <a:schemeClr val="dk1"/>
              </a:buClr>
              <a:buSzPts val="3000"/>
              <a:buFont typeface="Walter Turncoat" panose="02000000000000000000"/>
              <a:buNone/>
              <a:defRPr sz="3000">
                <a:solidFill>
                  <a:schemeClr val="dk1"/>
                </a:solidFill>
                <a:latin typeface="Walter Turncoat" panose="02000000000000000000"/>
                <a:ea typeface="Walter Turncoat" panose="02000000000000000000"/>
                <a:cs typeface="Walter Turncoat" panose="02000000000000000000"/>
                <a:sym typeface="Walter Turncoat" panose="02000000000000000000"/>
              </a:defRPr>
            </a:lvl4pPr>
            <a:lvl5pPr lvl="4" rtl="0">
              <a:lnSpc>
                <a:spcPct val="90000"/>
              </a:lnSpc>
              <a:spcBef>
                <a:spcPts val="0"/>
              </a:spcBef>
              <a:spcAft>
                <a:spcPts val="0"/>
              </a:spcAft>
              <a:buClr>
                <a:schemeClr val="dk1"/>
              </a:buClr>
              <a:buSzPts val="3000"/>
              <a:buFont typeface="Walter Turncoat" panose="02000000000000000000"/>
              <a:buNone/>
              <a:defRPr sz="3000">
                <a:solidFill>
                  <a:schemeClr val="dk1"/>
                </a:solidFill>
                <a:latin typeface="Walter Turncoat" panose="02000000000000000000"/>
                <a:ea typeface="Walter Turncoat" panose="02000000000000000000"/>
                <a:cs typeface="Walter Turncoat" panose="02000000000000000000"/>
                <a:sym typeface="Walter Turncoat" panose="02000000000000000000"/>
              </a:defRPr>
            </a:lvl5pPr>
            <a:lvl6pPr lvl="5" rtl="0">
              <a:lnSpc>
                <a:spcPct val="90000"/>
              </a:lnSpc>
              <a:spcBef>
                <a:spcPts val="0"/>
              </a:spcBef>
              <a:spcAft>
                <a:spcPts val="0"/>
              </a:spcAft>
              <a:buClr>
                <a:schemeClr val="dk1"/>
              </a:buClr>
              <a:buSzPts val="3000"/>
              <a:buFont typeface="Walter Turncoat" panose="02000000000000000000"/>
              <a:buNone/>
              <a:defRPr sz="3000">
                <a:solidFill>
                  <a:schemeClr val="dk1"/>
                </a:solidFill>
                <a:latin typeface="Walter Turncoat" panose="02000000000000000000"/>
                <a:ea typeface="Walter Turncoat" panose="02000000000000000000"/>
                <a:cs typeface="Walter Turncoat" panose="02000000000000000000"/>
                <a:sym typeface="Walter Turncoat" panose="02000000000000000000"/>
              </a:defRPr>
            </a:lvl6pPr>
            <a:lvl7pPr lvl="6" rtl="0">
              <a:lnSpc>
                <a:spcPct val="90000"/>
              </a:lnSpc>
              <a:spcBef>
                <a:spcPts val="0"/>
              </a:spcBef>
              <a:spcAft>
                <a:spcPts val="0"/>
              </a:spcAft>
              <a:buClr>
                <a:schemeClr val="dk1"/>
              </a:buClr>
              <a:buSzPts val="3000"/>
              <a:buFont typeface="Walter Turncoat" panose="02000000000000000000"/>
              <a:buNone/>
              <a:defRPr sz="3000">
                <a:solidFill>
                  <a:schemeClr val="dk1"/>
                </a:solidFill>
                <a:latin typeface="Walter Turncoat" panose="02000000000000000000"/>
                <a:ea typeface="Walter Turncoat" panose="02000000000000000000"/>
                <a:cs typeface="Walter Turncoat" panose="02000000000000000000"/>
                <a:sym typeface="Walter Turncoat" panose="02000000000000000000"/>
              </a:defRPr>
            </a:lvl7pPr>
            <a:lvl8pPr lvl="7" rtl="0">
              <a:lnSpc>
                <a:spcPct val="90000"/>
              </a:lnSpc>
              <a:spcBef>
                <a:spcPts val="0"/>
              </a:spcBef>
              <a:spcAft>
                <a:spcPts val="0"/>
              </a:spcAft>
              <a:buClr>
                <a:schemeClr val="dk1"/>
              </a:buClr>
              <a:buSzPts val="3000"/>
              <a:buFont typeface="Walter Turncoat" panose="02000000000000000000"/>
              <a:buNone/>
              <a:defRPr sz="3000">
                <a:solidFill>
                  <a:schemeClr val="dk1"/>
                </a:solidFill>
                <a:latin typeface="Walter Turncoat" panose="02000000000000000000"/>
                <a:ea typeface="Walter Turncoat" panose="02000000000000000000"/>
                <a:cs typeface="Walter Turncoat" panose="02000000000000000000"/>
                <a:sym typeface="Walter Turncoat" panose="02000000000000000000"/>
              </a:defRPr>
            </a:lvl8pPr>
            <a:lvl9pPr lvl="8" rtl="0">
              <a:lnSpc>
                <a:spcPct val="90000"/>
              </a:lnSpc>
              <a:spcBef>
                <a:spcPts val="0"/>
              </a:spcBef>
              <a:spcAft>
                <a:spcPts val="0"/>
              </a:spcAft>
              <a:buClr>
                <a:schemeClr val="dk1"/>
              </a:buClr>
              <a:buSzPts val="3000"/>
              <a:buFont typeface="Walter Turncoat" panose="02000000000000000000"/>
              <a:buNone/>
              <a:defRPr sz="3000">
                <a:solidFill>
                  <a:schemeClr val="dk1"/>
                </a:solidFill>
                <a:latin typeface="Walter Turncoat" panose="02000000000000000000"/>
                <a:ea typeface="Walter Turncoat" panose="02000000000000000000"/>
                <a:cs typeface="Walter Turncoat" panose="02000000000000000000"/>
                <a:sym typeface="Walter Turncoat" panose="02000000000000000000"/>
              </a:defRPr>
            </a:lvl9pPr>
          </a:lstStyle>
          <a:p/>
        </p:txBody>
      </p:sp>
      <p:sp>
        <p:nvSpPr>
          <p:cNvPr id="7" name="Google Shape;7;p1"/>
          <p:cNvSpPr txBox="1"/>
          <p:nvPr>
            <p:ph type="body" idx="1"/>
          </p:nvPr>
        </p:nvSpPr>
        <p:spPr>
          <a:xfrm>
            <a:off x="548125" y="1271600"/>
            <a:ext cx="6167100" cy="32979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1"/>
              </a:buClr>
              <a:buSzPts val="2000"/>
              <a:buFont typeface="Nunito"/>
              <a:buChar char="➜"/>
              <a:defRPr sz="2400">
                <a:solidFill>
                  <a:schemeClr val="dk2"/>
                </a:solidFill>
                <a:latin typeface="Nunito"/>
                <a:ea typeface="Nunito"/>
                <a:cs typeface="Nunito"/>
                <a:sym typeface="Nunito"/>
              </a:defRPr>
            </a:lvl1pPr>
            <a:lvl2pPr marL="914400" lvl="1" indent="-381000" rtl="0">
              <a:lnSpc>
                <a:spcPct val="115000"/>
              </a:lnSpc>
              <a:spcBef>
                <a:spcPts val="800"/>
              </a:spcBef>
              <a:spcAft>
                <a:spcPts val="0"/>
              </a:spcAft>
              <a:buClr>
                <a:schemeClr val="accent1"/>
              </a:buClr>
              <a:buSzPts val="2400"/>
              <a:buFont typeface="Nunito"/>
              <a:buChar char="-"/>
              <a:defRPr sz="2400">
                <a:solidFill>
                  <a:schemeClr val="dk2"/>
                </a:solidFill>
                <a:latin typeface="Nunito"/>
                <a:ea typeface="Nunito"/>
                <a:cs typeface="Nunito"/>
                <a:sym typeface="Nunito"/>
              </a:defRPr>
            </a:lvl2pPr>
            <a:lvl3pPr marL="1371600" lvl="2" indent="-381000" rtl="0">
              <a:lnSpc>
                <a:spcPct val="115000"/>
              </a:lnSpc>
              <a:spcBef>
                <a:spcPts val="800"/>
              </a:spcBef>
              <a:spcAft>
                <a:spcPts val="0"/>
              </a:spcAft>
              <a:buClr>
                <a:schemeClr val="accent1"/>
              </a:buClr>
              <a:buSzPts val="2400"/>
              <a:buFont typeface="Nunito"/>
              <a:buChar char="-"/>
              <a:defRPr sz="2400">
                <a:solidFill>
                  <a:schemeClr val="dk2"/>
                </a:solidFill>
                <a:latin typeface="Nunito"/>
                <a:ea typeface="Nunito"/>
                <a:cs typeface="Nunito"/>
                <a:sym typeface="Nunito"/>
              </a:defRPr>
            </a:lvl3pPr>
            <a:lvl4pPr marL="1828800" lvl="3"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4pPr>
            <a:lvl5pPr marL="2286000" lvl="4"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5pPr>
            <a:lvl6pPr marL="2743200" lvl="5"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6pPr>
            <a:lvl7pPr marL="3200400" lvl="6"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7pPr>
            <a:lvl8pPr marL="3657600" lvl="7"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8pPr>
            <a:lvl9pPr marL="4114800" lvl="8" indent="-381000" rtl="0">
              <a:lnSpc>
                <a:spcPct val="115000"/>
              </a:lnSpc>
              <a:spcBef>
                <a:spcPts val="800"/>
              </a:spcBef>
              <a:spcAft>
                <a:spcPts val="800"/>
              </a:spcAft>
              <a:buClr>
                <a:schemeClr val="dk2"/>
              </a:buClr>
              <a:buSzPts val="2400"/>
              <a:buFont typeface="Nunito"/>
              <a:buChar char="■"/>
              <a:defRPr sz="2400">
                <a:solidFill>
                  <a:schemeClr val="dk2"/>
                </a:solidFill>
                <a:latin typeface="Nunito"/>
                <a:ea typeface="Nunito"/>
                <a:cs typeface="Nunito"/>
                <a:sym typeface="Nunito"/>
              </a:defRPr>
            </a:lvl9pPr>
          </a:lstStyle>
          <a:p/>
        </p:txBody>
      </p:sp>
      <p:sp>
        <p:nvSpPr>
          <p:cNvPr id="8" name="Google Shape;8;p1"/>
          <p:cNvSpPr txBox="1"/>
          <p:nvPr>
            <p:ph type="sldNum" idx="12"/>
          </p:nvPr>
        </p:nvSpPr>
        <p:spPr>
          <a:xfrm>
            <a:off x="8404384" y="199526"/>
            <a:ext cx="548700" cy="393600"/>
          </a:xfrm>
          <a:prstGeom prst="rect">
            <a:avLst/>
          </a:prstGeom>
          <a:noFill/>
          <a:ln>
            <a:noFill/>
          </a:ln>
        </p:spPr>
        <p:txBody>
          <a:bodyPr spcFirstLastPara="1" wrap="square" lIns="0" tIns="0" rIns="0" bIns="0" anchor="t" anchorCtr="0">
            <a:noAutofit/>
          </a:bodyPr>
          <a:lstStyle>
            <a:lvl1pPr lvl="0" algn="r" rtl="0">
              <a:buNone/>
              <a:defRPr sz="1300">
                <a:solidFill>
                  <a:schemeClr val="lt2"/>
                </a:solidFill>
                <a:latin typeface="Walter Turncoat" panose="02000000000000000000"/>
                <a:ea typeface="Walter Turncoat" panose="02000000000000000000"/>
                <a:cs typeface="Walter Turncoat" panose="02000000000000000000"/>
                <a:sym typeface="Walter Turncoat" panose="02000000000000000000"/>
              </a:defRPr>
            </a:lvl1pPr>
            <a:lvl2pPr lvl="1" algn="r" rtl="0">
              <a:buNone/>
              <a:defRPr sz="1300">
                <a:solidFill>
                  <a:schemeClr val="lt2"/>
                </a:solidFill>
                <a:latin typeface="Walter Turncoat" panose="02000000000000000000"/>
                <a:ea typeface="Walter Turncoat" panose="02000000000000000000"/>
                <a:cs typeface="Walter Turncoat" panose="02000000000000000000"/>
                <a:sym typeface="Walter Turncoat" panose="02000000000000000000"/>
              </a:defRPr>
            </a:lvl2pPr>
            <a:lvl3pPr lvl="2" algn="r" rtl="0">
              <a:buNone/>
              <a:defRPr sz="1300">
                <a:solidFill>
                  <a:schemeClr val="lt2"/>
                </a:solidFill>
                <a:latin typeface="Walter Turncoat" panose="02000000000000000000"/>
                <a:ea typeface="Walter Turncoat" panose="02000000000000000000"/>
                <a:cs typeface="Walter Turncoat" panose="02000000000000000000"/>
                <a:sym typeface="Walter Turncoat" panose="02000000000000000000"/>
              </a:defRPr>
            </a:lvl3pPr>
            <a:lvl4pPr lvl="3" algn="r" rtl="0">
              <a:buNone/>
              <a:defRPr sz="1300">
                <a:solidFill>
                  <a:schemeClr val="lt2"/>
                </a:solidFill>
                <a:latin typeface="Walter Turncoat" panose="02000000000000000000"/>
                <a:ea typeface="Walter Turncoat" panose="02000000000000000000"/>
                <a:cs typeface="Walter Turncoat" panose="02000000000000000000"/>
                <a:sym typeface="Walter Turncoat" panose="02000000000000000000"/>
              </a:defRPr>
            </a:lvl4pPr>
            <a:lvl5pPr lvl="4" algn="r" rtl="0">
              <a:buNone/>
              <a:defRPr sz="1300">
                <a:solidFill>
                  <a:schemeClr val="lt2"/>
                </a:solidFill>
                <a:latin typeface="Walter Turncoat" panose="02000000000000000000"/>
                <a:ea typeface="Walter Turncoat" panose="02000000000000000000"/>
                <a:cs typeface="Walter Turncoat" panose="02000000000000000000"/>
                <a:sym typeface="Walter Turncoat" panose="02000000000000000000"/>
              </a:defRPr>
            </a:lvl5pPr>
            <a:lvl6pPr lvl="5" algn="r" rtl="0">
              <a:buNone/>
              <a:defRPr sz="1300">
                <a:solidFill>
                  <a:schemeClr val="lt2"/>
                </a:solidFill>
                <a:latin typeface="Walter Turncoat" panose="02000000000000000000"/>
                <a:ea typeface="Walter Turncoat" panose="02000000000000000000"/>
                <a:cs typeface="Walter Turncoat" panose="02000000000000000000"/>
                <a:sym typeface="Walter Turncoat" panose="02000000000000000000"/>
              </a:defRPr>
            </a:lvl6pPr>
            <a:lvl7pPr lvl="6" algn="r" rtl="0">
              <a:buNone/>
              <a:defRPr sz="1300">
                <a:solidFill>
                  <a:schemeClr val="lt2"/>
                </a:solidFill>
                <a:latin typeface="Walter Turncoat" panose="02000000000000000000"/>
                <a:ea typeface="Walter Turncoat" panose="02000000000000000000"/>
                <a:cs typeface="Walter Turncoat" panose="02000000000000000000"/>
                <a:sym typeface="Walter Turncoat" panose="02000000000000000000"/>
              </a:defRPr>
            </a:lvl7pPr>
            <a:lvl8pPr lvl="7" algn="r" rtl="0">
              <a:buNone/>
              <a:defRPr sz="1300">
                <a:solidFill>
                  <a:schemeClr val="lt2"/>
                </a:solidFill>
                <a:latin typeface="Walter Turncoat" panose="02000000000000000000"/>
                <a:ea typeface="Walter Turncoat" panose="02000000000000000000"/>
                <a:cs typeface="Walter Turncoat" panose="02000000000000000000"/>
                <a:sym typeface="Walter Turncoat" panose="02000000000000000000"/>
              </a:defRPr>
            </a:lvl8pPr>
            <a:lvl9pPr lvl="8" algn="r" rtl="0">
              <a:buNone/>
              <a:defRPr sz="1300">
                <a:solidFill>
                  <a:schemeClr val="lt2"/>
                </a:solidFill>
                <a:latin typeface="Walter Turncoat" panose="02000000000000000000"/>
                <a:ea typeface="Walter Turncoat" panose="02000000000000000000"/>
                <a:cs typeface="Walter Turncoat" panose="02000000000000000000"/>
                <a:sym typeface="Walter Turncoat"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30.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13"/>
          <p:cNvSpPr txBox="1"/>
          <p:nvPr>
            <p:ph type="ctrTitle"/>
          </p:nvPr>
        </p:nvSpPr>
        <p:spPr>
          <a:xfrm>
            <a:off x="2323325" y="793100"/>
            <a:ext cx="4497300" cy="35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a:t>Snake Game</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1" name="Google Shape;331;p26"/>
          <p:cNvSpPr txBox="1"/>
          <p:nvPr>
            <p:ph type="title"/>
          </p:nvPr>
        </p:nvSpPr>
        <p:spPr>
          <a:xfrm>
            <a:off x="1741170" y="483870"/>
            <a:ext cx="3918585" cy="3962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2400">
                <a:solidFill>
                  <a:schemeClr val="accent5"/>
                </a:solidFill>
              </a:rPr>
              <a:t>So the following functions will be required:</a:t>
            </a:r>
            <a:endParaRPr lang="en-GB" sz="2400">
              <a:solidFill>
                <a:schemeClr val="accent5"/>
              </a:solidFill>
            </a:endParaRPr>
          </a:p>
        </p:txBody>
      </p:sp>
      <p:sp>
        <p:nvSpPr>
          <p:cNvPr id="333" name="Google Shape;333;p26"/>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 name="Text Box 0"/>
          <p:cNvSpPr txBox="1"/>
          <p:nvPr/>
        </p:nvSpPr>
        <p:spPr>
          <a:xfrm>
            <a:off x="611505" y="1419860"/>
            <a:ext cx="6496685" cy="3291840"/>
          </a:xfrm>
          <a:prstGeom prst="rect">
            <a:avLst/>
          </a:prstGeom>
          <a:noFill/>
        </p:spPr>
        <p:txBody>
          <a:bodyPr wrap="square" rtlCol="0">
            <a:spAutoFit/>
          </a:bodyPr>
          <a:p>
            <a:pPr>
              <a:buClr>
                <a:srgbClr val="BA64E0"/>
              </a:buClr>
            </a:pPr>
            <a:r>
              <a:rPr lang="en-US" sz="1600">
                <a:solidFill>
                  <a:schemeClr val="bg2"/>
                </a:solidFill>
              </a:rPr>
              <a:t>A constructor to initialise the game with a snake and a board.</a:t>
            </a:r>
            <a:endParaRPr lang="en-US" sz="1600">
              <a:solidFill>
                <a:schemeClr val="bg2"/>
              </a:solidFill>
            </a:endParaRPr>
          </a:p>
          <a:p>
            <a:pPr marL="0" indent="0">
              <a:buClr>
                <a:srgbClr val="BA64E0"/>
              </a:buClr>
              <a:buFont typeface="Arial" panose="020B0604020202020204" pitchFamily="34" charset="0"/>
              <a:buChar char="•"/>
            </a:pPr>
            <a:r>
              <a:rPr lang="en-US" sz="1600">
                <a:solidFill>
                  <a:schemeClr val="bg2"/>
                </a:solidFill>
              </a:rPr>
              <a:t>A function to return the snake.</a:t>
            </a:r>
            <a:endParaRPr lang="en-US" sz="1600">
              <a:solidFill>
                <a:schemeClr val="bg2"/>
              </a:solidFill>
            </a:endParaRPr>
          </a:p>
          <a:p>
            <a:pPr>
              <a:buClr>
                <a:srgbClr val="BA64E0"/>
              </a:buClr>
            </a:pPr>
            <a:r>
              <a:rPr lang="en-US" sz="1600">
                <a:solidFill>
                  <a:schemeClr val="bg2"/>
                </a:solidFill>
              </a:rPr>
              <a:t>A function to set the value of snake.</a:t>
            </a:r>
            <a:endParaRPr lang="en-US" sz="1600">
              <a:solidFill>
                <a:schemeClr val="bg2"/>
              </a:solidFill>
            </a:endParaRPr>
          </a:p>
          <a:p>
            <a:pPr>
              <a:buClr>
                <a:srgbClr val="BA64E0"/>
              </a:buClr>
            </a:pPr>
            <a:r>
              <a:rPr lang="en-US" sz="1600">
                <a:solidFill>
                  <a:schemeClr val="bg2"/>
                </a:solidFill>
              </a:rPr>
              <a:t>A function to return the board.</a:t>
            </a:r>
            <a:endParaRPr lang="en-US" sz="1600">
              <a:solidFill>
                <a:schemeClr val="bg2"/>
              </a:solidFill>
            </a:endParaRPr>
          </a:p>
          <a:p>
            <a:pPr marL="0" indent="0">
              <a:buClr>
                <a:srgbClr val="BA64E0"/>
              </a:buClr>
              <a:buFont typeface="Arial" panose="020B0604020202020204" pitchFamily="34" charset="0"/>
              <a:buChar char="•"/>
            </a:pPr>
            <a:r>
              <a:rPr lang="en-US" sz="1600">
                <a:solidFill>
                  <a:schemeClr val="bg2"/>
                </a:solidFill>
              </a:rPr>
              <a:t>A function to set the value of board</a:t>
            </a:r>
            <a:endParaRPr lang="en-US" sz="1600">
              <a:solidFill>
                <a:schemeClr val="bg2"/>
              </a:solidFill>
            </a:endParaRPr>
          </a:p>
          <a:p>
            <a:pPr>
              <a:buClr>
                <a:srgbClr val="BA64E0"/>
              </a:buClr>
            </a:pPr>
            <a:r>
              <a:rPr lang="en-US" sz="1600">
                <a:solidFill>
                  <a:schemeClr val="bg2"/>
                </a:solidFill>
              </a:rPr>
              <a:t>A function to set the game to be over.</a:t>
            </a:r>
            <a:endParaRPr lang="en-US" sz="1600">
              <a:solidFill>
                <a:schemeClr val="bg2"/>
              </a:solidFill>
            </a:endParaRPr>
          </a:p>
          <a:p>
            <a:pPr marL="0" indent="0">
              <a:buClr>
                <a:srgbClr val="BA64E0"/>
              </a:buClr>
              <a:buFont typeface="Arial" panose="020B0604020202020204" pitchFamily="34" charset="0"/>
              <a:buChar char="•"/>
            </a:pPr>
            <a:r>
              <a:rPr lang="en-US" sz="1600">
                <a:solidFill>
                  <a:schemeClr val="bg2"/>
                </a:solidFill>
              </a:rPr>
              <a:t>A function to check if the game is over.</a:t>
            </a:r>
            <a:endParaRPr lang="en-US" sz="1600">
              <a:solidFill>
                <a:schemeClr val="bg2"/>
              </a:solidFill>
            </a:endParaRPr>
          </a:p>
          <a:p>
            <a:pPr>
              <a:buClr>
                <a:srgbClr val="BA64E0"/>
              </a:buClr>
            </a:pPr>
            <a:r>
              <a:rPr lang="en-US" sz="1600">
                <a:solidFill>
                  <a:schemeClr val="bg2"/>
                </a:solidFill>
              </a:rPr>
              <a:t>A function to set the direction of snake's motion.</a:t>
            </a:r>
            <a:endParaRPr lang="en-US" sz="1600">
              <a:solidFill>
                <a:schemeClr val="bg2"/>
              </a:solidFill>
            </a:endParaRPr>
          </a:p>
          <a:p>
            <a:pPr marL="0" indent="0">
              <a:buClr>
                <a:srgbClr val="BA64E0"/>
              </a:buClr>
              <a:buFont typeface="Arial" panose="020B0604020202020204" pitchFamily="34" charset="0"/>
              <a:buChar char="•"/>
            </a:pPr>
            <a:r>
              <a:rPr lang="en-US" sz="1600">
                <a:solidFill>
                  <a:schemeClr val="bg2"/>
                </a:solidFill>
              </a:rPr>
              <a:t>A function to return the direction of snake's motion.</a:t>
            </a:r>
            <a:endParaRPr lang="en-US" sz="1600">
              <a:solidFill>
                <a:schemeClr val="bg2"/>
              </a:solidFill>
            </a:endParaRPr>
          </a:p>
          <a:p>
            <a:pPr>
              <a:buClr>
                <a:srgbClr val="BA64E0"/>
              </a:buClr>
            </a:pPr>
            <a:r>
              <a:rPr lang="en-US" sz="1600">
                <a:solidFill>
                  <a:schemeClr val="bg2"/>
                </a:solidFill>
              </a:rPr>
              <a:t>A function to update the game according to snake's movement.</a:t>
            </a:r>
            <a:endParaRPr lang="en-US" sz="1600">
              <a:solidFill>
                <a:schemeClr val="bg2"/>
              </a:solidFill>
            </a:endParaRPr>
          </a:p>
          <a:p>
            <a:pPr marL="0" indent="0">
              <a:buClr>
                <a:srgbClr val="BA64E0"/>
              </a:buClr>
              <a:buFont typeface="Arial" panose="020B0604020202020204" pitchFamily="34" charset="0"/>
              <a:buChar char="•"/>
            </a:pPr>
            <a:r>
              <a:rPr lang="en-US" sz="1600">
                <a:solidFill>
                  <a:schemeClr val="bg2"/>
                </a:solidFill>
              </a:rPr>
              <a:t>A function to keep track of the forthcoming cell.</a:t>
            </a:r>
            <a:endParaRPr lang="en-US" sz="1600">
              <a:solidFill>
                <a:schemeClr val="bg2"/>
              </a:solidFill>
            </a:endParaRPr>
          </a:p>
          <a:p>
            <a:pPr marL="0" indent="0">
              <a:buClr>
                <a:srgbClr val="BA64E0"/>
              </a:buClr>
              <a:buFont typeface="Arial" panose="020B0604020202020204" pitchFamily="34" charset="0"/>
              <a:buChar char="•"/>
            </a:pPr>
            <a:r>
              <a:rPr lang="en-US" sz="1600">
                <a:solidFill>
                  <a:schemeClr val="bg2"/>
                </a:solidFill>
              </a:rPr>
              <a:t>After this we will also define a main function to</a:t>
            </a:r>
            <a:endParaRPr lang="en-US" sz="1600">
              <a:solidFill>
                <a:schemeClr val="bg2"/>
              </a:solidFill>
            </a:endParaRPr>
          </a:p>
          <a:p>
            <a:pPr marL="0" indent="0">
              <a:buClr>
                <a:srgbClr val="BA64E0"/>
              </a:buClr>
              <a:buFont typeface="Arial" panose="020B0604020202020204" pitchFamily="34" charset="0"/>
              <a:buNone/>
            </a:pPr>
            <a:r>
              <a:rPr lang="en-GB" altLang="en-US" sz="1600">
                <a:solidFill>
                  <a:schemeClr val="bg2"/>
                </a:solidFill>
              </a:rPr>
              <a:t>        </a:t>
            </a:r>
            <a:r>
              <a:rPr lang="en-US" sz="1600">
                <a:solidFill>
                  <a:schemeClr val="bg2"/>
                </a:solidFill>
              </a:rPr>
              <a:t> actually play the game.</a:t>
            </a:r>
            <a:endParaRPr lang="en-US" sz="1600">
              <a:solidFill>
                <a:schemeClr val="bg2"/>
              </a:solidFill>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19"/>
          <p:cNvSpPr txBox="1"/>
          <p:nvPr>
            <p:ph type="ctrTitle" idx="4294967295"/>
          </p:nvPr>
        </p:nvSpPr>
        <p:spPr>
          <a:xfrm>
            <a:off x="2040375" y="1851370"/>
            <a:ext cx="5063100" cy="819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6000"/>
              <a:t>Conclusion</a:t>
            </a:r>
            <a:endParaRPr sz="6000"/>
          </a:p>
        </p:txBody>
      </p:sp>
      <p:sp>
        <p:nvSpPr>
          <p:cNvPr id="263" name="Google Shape;263;p19"/>
          <p:cNvSpPr txBox="1"/>
          <p:nvPr>
            <p:ph type="subTitle" idx="4294967295"/>
          </p:nvPr>
        </p:nvSpPr>
        <p:spPr>
          <a:xfrm>
            <a:off x="971550" y="2644140"/>
            <a:ext cx="6845300" cy="78486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GB" sz="2000"/>
              <a:t>This project gives us more thrilling ,frustrating and aslo gives us more pleasure .it helps us in many sectors like planning,designing,develpoing , managing,programming skills ,socket programming and so  on.</a:t>
            </a:r>
            <a:endParaRPr lang="en-GB" sz="2000"/>
          </a:p>
        </p:txBody>
      </p:sp>
      <p:sp>
        <p:nvSpPr>
          <p:cNvPr id="264" name="Google Shape;264;p19"/>
          <p:cNvSpPr/>
          <p:nvPr/>
        </p:nvSpPr>
        <p:spPr>
          <a:xfrm>
            <a:off x="4787995" y="411332"/>
            <a:ext cx="1270110" cy="128702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65" name="Google Shape;265;p19"/>
          <p:cNvSpPr/>
          <p:nvPr/>
        </p:nvSpPr>
        <p:spPr>
          <a:xfrm rot="1473044">
            <a:off x="3536022" y="821527"/>
            <a:ext cx="742605" cy="72336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66" name="Google Shape;266;p19"/>
          <p:cNvSpPr/>
          <p:nvPr/>
        </p:nvSpPr>
        <p:spPr>
          <a:xfrm>
            <a:off x="4428044" y="267385"/>
            <a:ext cx="325095" cy="315909"/>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67" name="Google Shape;267;p19"/>
          <p:cNvSpPr/>
          <p:nvPr/>
        </p:nvSpPr>
        <p:spPr>
          <a:xfrm rot="2486868">
            <a:off x="4401226" y="1425903"/>
            <a:ext cx="231308" cy="22477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68" name="Google Shape;268;p19"/>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297" name="Shape 297"/>
        <p:cNvGrpSpPr/>
        <p:nvPr/>
      </p:nvGrpSpPr>
      <p:grpSpPr>
        <a:xfrm>
          <a:off x="0" y="0"/>
          <a:ext cx="0" cy="0"/>
          <a:chOff x="0" y="0"/>
          <a:chExt cx="0" cy="0"/>
        </a:xfrm>
      </p:grpSpPr>
      <p:sp>
        <p:nvSpPr>
          <p:cNvPr id="298" name="Google Shape;298;p23"/>
          <p:cNvSpPr txBox="1"/>
          <p:nvPr>
            <p:ph type="title" idx="4294967295"/>
          </p:nvPr>
        </p:nvSpPr>
        <p:spPr>
          <a:xfrm>
            <a:off x="1174200" y="2572010"/>
            <a:ext cx="6795600" cy="353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7200" b="0">
                <a:solidFill>
                  <a:schemeClr val="tx1"/>
                </a:solidFill>
              </a:rPr>
              <a:t>Thank You</a:t>
            </a:r>
            <a:endParaRPr lang="en-GB" sz="7200" b="0">
              <a:solidFill>
                <a:schemeClr val="tx1"/>
              </a:solidFill>
            </a:endParaRPr>
          </a:p>
        </p:txBody>
      </p:sp>
      <p:sp>
        <p:nvSpPr>
          <p:cNvPr id="299" name="Google Shape;299;p23"/>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15"/>
          <p:cNvSpPr txBox="1"/>
          <p:nvPr>
            <p:ph type="ctrTitle" idx="4294967295"/>
          </p:nvPr>
        </p:nvSpPr>
        <p:spPr>
          <a:xfrm>
            <a:off x="1360170" y="198755"/>
            <a:ext cx="6424295" cy="44577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a:solidFill>
                  <a:schemeClr val="accent2"/>
                </a:solidFill>
              </a:rPr>
              <a:t>Hello!</a:t>
            </a:r>
            <a:endParaRPr>
              <a:solidFill>
                <a:schemeClr val="accent2"/>
              </a:solidFill>
            </a:endParaRPr>
          </a:p>
        </p:txBody>
      </p:sp>
      <p:sp>
        <p:nvSpPr>
          <p:cNvPr id="236" name="Google Shape;236;p15"/>
          <p:cNvSpPr txBox="1"/>
          <p:nvPr>
            <p:ph type="subTitle" idx="4294967295"/>
          </p:nvPr>
        </p:nvSpPr>
        <p:spPr>
          <a:xfrm>
            <a:off x="1475470" y="987579"/>
            <a:ext cx="6424200" cy="12123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panose="020B0604020202020204"/>
              <a:buNone/>
            </a:pPr>
            <a:r>
              <a:rPr lang="en-GB" sz="2200" b="1"/>
              <a:t>presented by :</a:t>
            </a:r>
            <a:endParaRPr lang="en-GB" sz="2200" b="1"/>
          </a:p>
          <a:p>
            <a:pPr marL="0" lvl="0" indent="0" algn="ctr" rtl="0">
              <a:spcBef>
                <a:spcPts val="0"/>
              </a:spcBef>
              <a:spcAft>
                <a:spcPts val="0"/>
              </a:spcAft>
              <a:buClr>
                <a:schemeClr val="dk1"/>
              </a:buClr>
              <a:buSzPts val="1100"/>
              <a:buFont typeface="Arial" panose="020B0604020202020204"/>
              <a:buNone/>
            </a:pPr>
            <a:r>
              <a:rPr lang="en-GB" sz="2200" b="1"/>
              <a:t>I.Lakshmi Priyanka</a:t>
            </a:r>
            <a:endParaRPr lang="en-GB" sz="2200" b="1"/>
          </a:p>
          <a:p>
            <a:pPr marL="0" lvl="0" indent="0" algn="ctr" rtl="0">
              <a:spcBef>
                <a:spcPts val="0"/>
              </a:spcBef>
              <a:spcAft>
                <a:spcPts val="0"/>
              </a:spcAft>
              <a:buClr>
                <a:schemeClr val="dk1"/>
              </a:buClr>
              <a:buSzPts val="1100"/>
              <a:buFont typeface="Arial" panose="020B0604020202020204"/>
              <a:buNone/>
            </a:pPr>
            <a:r>
              <a:rPr lang="en-GB" sz="2200" b="1"/>
              <a:t>(9920004507)</a:t>
            </a:r>
            <a:endParaRPr lang="en-GB" sz="2200" b="1"/>
          </a:p>
          <a:p>
            <a:pPr marL="0" lvl="0" indent="0" algn="ctr" rtl="0">
              <a:spcBef>
                <a:spcPts val="0"/>
              </a:spcBef>
              <a:spcAft>
                <a:spcPts val="0"/>
              </a:spcAft>
              <a:buClr>
                <a:schemeClr val="dk1"/>
              </a:buClr>
              <a:buSzPts val="1100"/>
              <a:buFont typeface="Arial" panose="020B0604020202020204"/>
              <a:buNone/>
            </a:pPr>
            <a:r>
              <a:rPr lang="en-GB" sz="2200" b="1"/>
              <a:t>A.Meghana Reddy</a:t>
            </a:r>
            <a:endParaRPr lang="en-GB" sz="2200" b="1"/>
          </a:p>
          <a:p>
            <a:pPr marL="0" lvl="0" indent="0" algn="ctr" rtl="0">
              <a:spcBef>
                <a:spcPts val="0"/>
              </a:spcBef>
              <a:spcAft>
                <a:spcPts val="0"/>
              </a:spcAft>
              <a:buClr>
                <a:schemeClr val="dk1"/>
              </a:buClr>
              <a:buSzPts val="1100"/>
              <a:buFont typeface="Arial" panose="020B0604020202020204"/>
              <a:buNone/>
            </a:pPr>
            <a:r>
              <a:rPr lang="en-GB" sz="2200" b="1"/>
              <a:t>(9920004561)</a:t>
            </a:r>
            <a:endParaRPr lang="en-GB" sz="2200" b="1"/>
          </a:p>
          <a:p>
            <a:pPr marL="0" lvl="0" indent="0" algn="ctr" rtl="0">
              <a:spcBef>
                <a:spcPts val="0"/>
              </a:spcBef>
              <a:spcAft>
                <a:spcPts val="0"/>
              </a:spcAft>
              <a:buClr>
                <a:schemeClr val="dk1"/>
              </a:buClr>
              <a:buSzPts val="1100"/>
              <a:buFont typeface="Arial" panose="020B0604020202020204"/>
              <a:buNone/>
            </a:pPr>
            <a:r>
              <a:rPr lang="en-GB" sz="2200" b="1"/>
              <a:t>IIND-Year</a:t>
            </a:r>
            <a:endParaRPr lang="en-GB" sz="2200" b="1"/>
          </a:p>
          <a:p>
            <a:pPr marL="0" lvl="0" indent="0" algn="ctr" rtl="0">
              <a:spcBef>
                <a:spcPts val="0"/>
              </a:spcBef>
              <a:spcAft>
                <a:spcPts val="0"/>
              </a:spcAft>
              <a:buClr>
                <a:schemeClr val="dk1"/>
              </a:buClr>
              <a:buSzPts val="1100"/>
              <a:buFont typeface="Arial" panose="020B0604020202020204"/>
              <a:buNone/>
            </a:pPr>
            <a:r>
              <a:rPr lang="en-GB" sz="2200" b="1"/>
              <a:t>cse -B section</a:t>
            </a:r>
            <a:endParaRPr lang="en-GB" sz="2200" b="1"/>
          </a:p>
        </p:txBody>
      </p:sp>
      <p:sp>
        <p:nvSpPr>
          <p:cNvPr id="238" name="Google Shape;238;p15"/>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p16"/>
          <p:cNvSpPr txBox="1"/>
          <p:nvPr>
            <p:ph type="title"/>
          </p:nvPr>
        </p:nvSpPr>
        <p:spPr>
          <a:xfrm>
            <a:off x="548125" y="593125"/>
            <a:ext cx="6167100" cy="39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 </a:t>
            </a:r>
            <a:r>
              <a:rPr lang="en-GB"/>
              <a:t>snake gaame’s histroy</a:t>
            </a:r>
            <a:endParaRPr lang="en-GB"/>
          </a:p>
        </p:txBody>
      </p:sp>
      <p:sp>
        <p:nvSpPr>
          <p:cNvPr id="244" name="Google Shape;244;p16"/>
          <p:cNvSpPr txBox="1"/>
          <p:nvPr>
            <p:ph type="body" idx="1"/>
          </p:nvPr>
        </p:nvSpPr>
        <p:spPr>
          <a:xfrm>
            <a:off x="395725" y="1131265"/>
            <a:ext cx="6167100" cy="3297900"/>
          </a:xfrm>
          <a:prstGeom prst="rect">
            <a:avLst/>
          </a:prstGeom>
        </p:spPr>
        <p:txBody>
          <a:bodyPr spcFirstLastPara="1" wrap="square" lIns="0" tIns="0" rIns="0" bIns="0" anchor="t" anchorCtr="0">
            <a:noAutofit/>
          </a:bodyPr>
          <a:lstStyle/>
          <a:p>
            <a:pPr marL="457200" lvl="0" indent="-355600" algn="l" rtl="0">
              <a:spcBef>
                <a:spcPts val="0"/>
              </a:spcBef>
              <a:spcAft>
                <a:spcPts val="0"/>
              </a:spcAft>
              <a:buClr>
                <a:schemeClr val="accent4"/>
              </a:buClr>
              <a:buSzPts val="2000"/>
              <a:buChar char="➜"/>
            </a:pPr>
            <a:r>
              <a:rPr lang="en-GB"/>
              <a:t>Snake is an older classic video game. It was first created in late 70s. Later it was brought to PCs. In this game the player controls a snake. The objective is to eat as many balls as possible. Each time the snake eats an ball its body grows. The snake must avoid the walls and its own body. This game is sometimes called Nibbles.</a:t>
            </a:r>
            <a:endParaRPr lang="en-GB"/>
          </a:p>
        </p:txBody>
      </p:sp>
      <p:sp>
        <p:nvSpPr>
          <p:cNvPr id="245" name="Google Shape;245;p16"/>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17"/>
          <p:cNvSpPr txBox="1"/>
          <p:nvPr>
            <p:ph type="ctrTitle"/>
          </p:nvPr>
        </p:nvSpPr>
        <p:spPr>
          <a:xfrm>
            <a:off x="2340270" y="339415"/>
            <a:ext cx="4478700" cy="1007700"/>
          </a:xfrm>
          <a:prstGeom prst="rect">
            <a:avLst/>
          </a:prstGeom>
          <a:noFill/>
          <a:ln>
            <a:noFill/>
          </a:ln>
          <a:extLst>
            <a:ext uri="{909E8E84-426E-40DD-AFC4-6F175D3DCCD1}">
              <a14:hiddenFill xmlns:a14="http://schemas.microsoft.com/office/drawing/2010/main">
                <a:solidFill>
                  <a:schemeClr val="tx1"/>
                </a:solidFill>
              </a14:hiddenFill>
            </a:ext>
          </a:extLst>
        </p:spPr>
        <p:txBody>
          <a:bodyPr spcFirstLastPara="1" wrap="square" lIns="0" tIns="0" rIns="0" bIns="0" anchor="t" anchorCtr="0">
            <a:noAutofit/>
          </a:bodyPr>
          <a:lstStyle/>
          <a:p>
            <a:pPr marL="0" lvl="0" indent="0" algn="ctr" rtl="0">
              <a:spcBef>
                <a:spcPts val="0"/>
              </a:spcBef>
              <a:spcAft>
                <a:spcPts val="0"/>
              </a:spcAft>
              <a:buNone/>
            </a:pPr>
            <a:r>
              <a:rPr lang="en-GB">
                <a:solidFill>
                  <a:schemeClr val="tx1"/>
                </a:solidFill>
                <a:sym typeface="+mn-ea"/>
              </a:rPr>
              <a:t>So lets get this straight, What do we need in our snake game?</a:t>
            </a:r>
            <a:endParaRPr lang="en-GB">
              <a:solidFill>
                <a:schemeClr val="tx1"/>
              </a:solidFill>
              <a:sym typeface="+mn-ea"/>
            </a:endParaRPr>
          </a:p>
        </p:txBody>
      </p:sp>
      <p:sp>
        <p:nvSpPr>
          <p:cNvPr id="251" name="Google Shape;251;p17"/>
          <p:cNvSpPr txBox="1"/>
          <p:nvPr>
            <p:ph type="subTitle" idx="1"/>
          </p:nvPr>
        </p:nvSpPr>
        <p:spPr>
          <a:xfrm>
            <a:off x="2340905" y="1923390"/>
            <a:ext cx="4478700" cy="3045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endParaRPr lang="en-GB">
              <a:solidFill>
                <a:schemeClr val="accent3"/>
              </a:solidFill>
              <a:sym typeface="+mn-ea"/>
            </a:endParaRPr>
          </a:p>
          <a:p>
            <a:pPr marL="285750" lvl="0" indent="-285750" algn="ctr" rtl="0">
              <a:spcBef>
                <a:spcPts val="0"/>
              </a:spcBef>
              <a:spcAft>
                <a:spcPts val="800"/>
              </a:spcAft>
              <a:buFont typeface="Arial" panose="020B0604020202020204" pitchFamily="34" charset="0"/>
              <a:buChar char="•"/>
            </a:pPr>
            <a:r>
              <a:rPr lang="en-GB">
                <a:solidFill>
                  <a:schemeClr val="accent3"/>
                </a:solidFill>
                <a:sym typeface="+mn-ea"/>
              </a:rPr>
              <a:t>A snake? Ofcourse!</a:t>
            </a:r>
            <a:endParaRPr lang="en-GB">
              <a:solidFill>
                <a:schemeClr val="accent3"/>
              </a:solidFill>
              <a:sym typeface="+mn-ea"/>
            </a:endParaRPr>
          </a:p>
          <a:p>
            <a:pPr marL="285750" lvl="0" indent="-285750" algn="ctr" rtl="0">
              <a:spcBef>
                <a:spcPts val="0"/>
              </a:spcBef>
              <a:spcAft>
                <a:spcPts val="800"/>
              </a:spcAft>
              <a:buFont typeface="Arial" panose="020B0604020202020204" pitchFamily="34" charset="0"/>
              <a:buChar char="•"/>
            </a:pPr>
            <a:r>
              <a:rPr lang="en-GB">
                <a:solidFill>
                  <a:schemeClr val="accent3"/>
                </a:solidFill>
                <a:sym typeface="+mn-ea"/>
              </a:rPr>
              <a:t>Food for the snake!</a:t>
            </a:r>
            <a:endParaRPr lang="en-GB">
              <a:solidFill>
                <a:schemeClr val="accent3"/>
              </a:solidFill>
              <a:sym typeface="+mn-ea"/>
            </a:endParaRPr>
          </a:p>
          <a:p>
            <a:pPr marL="285750" lvl="0" indent="-285750" algn="ctr" rtl="0">
              <a:spcBef>
                <a:spcPts val="0"/>
              </a:spcBef>
              <a:spcAft>
                <a:spcPts val="800"/>
              </a:spcAft>
              <a:buFont typeface="Arial" panose="020B0604020202020204" pitchFamily="34" charset="0"/>
              <a:buChar char="•"/>
            </a:pPr>
            <a:r>
              <a:rPr lang="en-GB">
                <a:solidFill>
                  <a:schemeClr val="accent3"/>
                </a:solidFill>
                <a:sym typeface="+mn-ea"/>
              </a:rPr>
              <a:t>A board.. where will the snake move afterall</a:t>
            </a:r>
            <a:endParaRPr lang="en-GB">
              <a:solidFill>
                <a:schemeClr val="accent3"/>
              </a:solidFill>
              <a:sym typeface="+mn-ea"/>
            </a:endParaRPr>
          </a:p>
          <a:p>
            <a:pPr marL="285750" lvl="0" indent="-285750" algn="ctr" rtl="0">
              <a:spcBef>
                <a:spcPts val="0"/>
              </a:spcBef>
              <a:spcAft>
                <a:spcPts val="800"/>
              </a:spcAft>
              <a:buFont typeface="Arial" panose="020B0604020202020204" pitchFamily="34" charset="0"/>
              <a:buChar char="•"/>
            </a:pPr>
            <a:r>
              <a:rPr lang="en-GB">
                <a:solidFill>
                  <a:schemeClr val="accent3"/>
                </a:solidFill>
                <a:sym typeface="+mn-ea"/>
              </a:rPr>
              <a:t>Logic for the real game</a:t>
            </a:r>
            <a:endParaRPr lang="en-GB">
              <a:solidFill>
                <a:schemeClr val="accent3"/>
              </a:solidFill>
              <a:sym typeface="+mn-ea"/>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90" name="Shape 590"/>
        <p:cNvGrpSpPr/>
        <p:nvPr/>
      </p:nvGrpSpPr>
      <p:grpSpPr>
        <a:xfrm>
          <a:off x="0" y="0"/>
          <a:ext cx="0" cy="0"/>
          <a:chOff x="0" y="0"/>
          <a:chExt cx="0" cy="0"/>
        </a:xfrm>
      </p:grpSpPr>
      <p:sp>
        <p:nvSpPr>
          <p:cNvPr id="591" name="Google Shape;591;p43"/>
          <p:cNvSpPr txBox="1"/>
          <p:nvPr>
            <p:ph type="title"/>
          </p:nvPr>
        </p:nvSpPr>
        <p:spPr>
          <a:xfrm>
            <a:off x="548125" y="593125"/>
            <a:ext cx="6167100" cy="39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Steps that are done in this game</a:t>
            </a:r>
            <a:endParaRPr lang="en-GB"/>
          </a:p>
        </p:txBody>
      </p:sp>
      <p:sp>
        <p:nvSpPr>
          <p:cNvPr id="592" name="Google Shape;592;p43"/>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593" name="Google Shape;593;p43"/>
          <p:cNvGrpSpPr/>
          <p:nvPr/>
        </p:nvGrpSpPr>
        <p:grpSpPr>
          <a:xfrm>
            <a:off x="387932" y="1773723"/>
            <a:ext cx="3608218" cy="2294048"/>
            <a:chOff x="550492" y="1260643"/>
            <a:chExt cx="3608218" cy="2294048"/>
          </a:xfrm>
        </p:grpSpPr>
        <p:sp>
          <p:nvSpPr>
            <p:cNvPr id="596" name="Google Shape;596;p43"/>
            <p:cNvSpPr/>
            <p:nvPr/>
          </p:nvSpPr>
          <p:spPr>
            <a:xfrm>
              <a:off x="558436" y="15542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r>
                <a:rPr lang="en-GB" sz="1200" b="1">
                  <a:solidFill>
                    <a:schemeClr val="lt1"/>
                  </a:solidFill>
                  <a:latin typeface="Nunito"/>
                  <a:ea typeface="Nunito"/>
                  <a:cs typeface="Nunito"/>
                  <a:sym typeface="Nunito"/>
                </a:rPr>
                <a:t>Game</a:t>
              </a:r>
              <a:endParaRPr lang="en-GB" sz="1200" b="1">
                <a:solidFill>
                  <a:schemeClr val="lt1"/>
                </a:solidFill>
                <a:latin typeface="Nunito"/>
                <a:ea typeface="Nunito"/>
                <a:cs typeface="Nunito"/>
                <a:sym typeface="Nunito"/>
              </a:endParaRPr>
            </a:p>
          </p:txBody>
        </p:sp>
        <p:sp>
          <p:nvSpPr>
            <p:cNvPr id="597" name="Google Shape;597;p43"/>
            <p:cNvSpPr/>
            <p:nvPr/>
          </p:nvSpPr>
          <p:spPr>
            <a:xfrm>
              <a:off x="1001092" y="25130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r>
                <a:rPr lang="en-GB" sz="1200" b="1">
                  <a:solidFill>
                    <a:schemeClr val="lt1"/>
                  </a:solidFill>
                  <a:latin typeface="Nunito"/>
                  <a:ea typeface="Nunito"/>
                  <a:cs typeface="Nunito"/>
                  <a:sym typeface="Nunito"/>
                </a:rPr>
                <a:t>Cell</a:t>
              </a:r>
              <a:endParaRPr lang="en-GB" sz="1200" b="1">
                <a:solidFill>
                  <a:schemeClr val="lt1"/>
                </a:solidFill>
                <a:latin typeface="Nunito"/>
                <a:ea typeface="Nunito"/>
                <a:cs typeface="Nunito"/>
                <a:sym typeface="Nunito"/>
              </a:endParaRPr>
            </a:p>
          </p:txBody>
        </p:sp>
        <p:sp>
          <p:nvSpPr>
            <p:cNvPr id="598" name="Google Shape;598;p43"/>
            <p:cNvSpPr/>
            <p:nvPr/>
          </p:nvSpPr>
          <p:spPr>
            <a:xfrm>
              <a:off x="782035" y="20336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r>
                <a:rPr lang="en-GB" sz="1200" b="1">
                  <a:solidFill>
                    <a:schemeClr val="lt1"/>
                  </a:solidFill>
                  <a:latin typeface="Nunito"/>
                  <a:ea typeface="Nunito"/>
                  <a:cs typeface="Nunito"/>
                  <a:sym typeface="Nunito"/>
                </a:rPr>
                <a:t>Board</a:t>
              </a:r>
              <a:endParaRPr lang="en-GB" sz="1200" b="1">
                <a:solidFill>
                  <a:schemeClr val="lt1"/>
                </a:solidFill>
                <a:latin typeface="Nunito"/>
                <a:ea typeface="Nunito"/>
                <a:cs typeface="Nunito"/>
                <a:sym typeface="Nunito"/>
              </a:endParaRPr>
            </a:p>
          </p:txBody>
        </p:sp>
        <p:sp>
          <p:nvSpPr>
            <p:cNvPr id="599" name="Google Shape;599;p43"/>
            <p:cNvSpPr/>
            <p:nvPr/>
          </p:nvSpPr>
          <p:spPr>
            <a:xfrm>
              <a:off x="1221285" y="29925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r>
                <a:rPr lang="en-GB" sz="1200" b="1">
                  <a:solidFill>
                    <a:schemeClr val="lt1"/>
                  </a:solidFill>
                  <a:latin typeface="Nunito"/>
                  <a:ea typeface="Nunito"/>
                  <a:cs typeface="Nunito"/>
                  <a:sym typeface="Nunito"/>
                </a:rPr>
                <a:t>Snake</a:t>
              </a:r>
              <a:endParaRPr lang="en-GB" sz="1200" b="1">
                <a:solidFill>
                  <a:schemeClr val="lt1"/>
                </a:solidFill>
                <a:latin typeface="Nunito"/>
                <a:ea typeface="Nunito"/>
                <a:cs typeface="Nunito"/>
                <a:sym typeface="Nunito"/>
              </a:endParaRPr>
            </a:p>
          </p:txBody>
        </p:sp>
        <p:sp>
          <p:nvSpPr>
            <p:cNvPr id="600" name="Google Shape;600;p43"/>
            <p:cNvSpPr/>
            <p:nvPr/>
          </p:nvSpPr>
          <p:spPr>
            <a:xfrm>
              <a:off x="550492" y="1260643"/>
              <a:ext cx="3602907" cy="396816"/>
            </a:xfrm>
            <a:prstGeom prst="ellipse">
              <a:avLst/>
            </a:prstGeom>
            <a:solidFill>
              <a:srgbClr val="FFFFFF">
                <a:alpha val="1732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200" b="1" i="0" u="none" strike="noStrike" cap="none">
                <a:solidFill>
                  <a:schemeClr val="lt1"/>
                </a:solidFill>
                <a:latin typeface="Nunito"/>
                <a:ea typeface="Nunito"/>
                <a:cs typeface="Nunito"/>
                <a:sym typeface="Nunito"/>
              </a:endParaRPr>
            </a:p>
          </p:txBody>
        </p:sp>
      </p:grpSp>
      <p:cxnSp>
        <p:nvCxnSpPr>
          <p:cNvPr id="601" name="Google Shape;601;p43"/>
          <p:cNvCxnSpPr/>
          <p:nvPr/>
        </p:nvCxnSpPr>
        <p:spPr>
          <a:xfrm>
            <a:off x="4067955" y="2283450"/>
            <a:ext cx="1056900" cy="0"/>
          </a:xfrm>
          <a:prstGeom prst="straightConnector1">
            <a:avLst/>
          </a:prstGeom>
          <a:noFill/>
          <a:ln w="9525" cap="flat" cmpd="sng">
            <a:solidFill>
              <a:schemeClr val="accent1"/>
            </a:solidFill>
            <a:prstDash val="solid"/>
            <a:round/>
            <a:headEnd type="oval" w="med" len="med"/>
            <a:tailEnd type="oval" w="med" len="med"/>
          </a:ln>
        </p:spPr>
      </p:cxnSp>
      <p:sp>
        <p:nvSpPr>
          <p:cNvPr id="602" name="Google Shape;602;p43"/>
          <p:cNvSpPr txBox="1"/>
          <p:nvPr/>
        </p:nvSpPr>
        <p:spPr>
          <a:xfrm>
            <a:off x="5232175" y="2170455"/>
            <a:ext cx="16968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GB" sz="1000">
                <a:solidFill>
                  <a:schemeClr val="dk2"/>
                </a:solidFill>
                <a:latin typeface="Nunito"/>
                <a:ea typeface="Nunito"/>
                <a:cs typeface="Nunito"/>
                <a:sym typeface="Nunito"/>
              </a:rPr>
              <a:t>This is the meaty part of the code</a:t>
            </a:r>
            <a:endParaRPr sz="1000">
              <a:solidFill>
                <a:schemeClr val="dk2"/>
              </a:solidFill>
              <a:latin typeface="Nunito"/>
              <a:ea typeface="Nunito"/>
              <a:cs typeface="Nunito"/>
              <a:sym typeface="Nunito"/>
            </a:endParaRPr>
          </a:p>
          <a:p>
            <a:pPr marL="0" marR="0" lvl="0" indent="0" algn="l" rtl="0">
              <a:lnSpc>
                <a:spcPct val="100000"/>
              </a:lnSpc>
              <a:spcBef>
                <a:spcPts val="0"/>
              </a:spcBef>
              <a:spcAft>
                <a:spcPts val="0"/>
              </a:spcAft>
              <a:buNone/>
            </a:pPr>
            <a:endParaRPr sz="1000">
              <a:solidFill>
                <a:schemeClr val="dk2"/>
              </a:solidFill>
              <a:latin typeface="Nunito"/>
              <a:ea typeface="Nunito"/>
              <a:cs typeface="Nunito"/>
              <a:sym typeface="Nunito"/>
            </a:endParaRPr>
          </a:p>
        </p:txBody>
      </p:sp>
      <p:cxnSp>
        <p:nvCxnSpPr>
          <p:cNvPr id="603" name="Google Shape;603;p43"/>
          <p:cNvCxnSpPr/>
          <p:nvPr/>
        </p:nvCxnSpPr>
        <p:spPr>
          <a:xfrm>
            <a:off x="3900850" y="2782220"/>
            <a:ext cx="1212600" cy="0"/>
          </a:xfrm>
          <a:prstGeom prst="straightConnector1">
            <a:avLst/>
          </a:prstGeom>
          <a:noFill/>
          <a:ln w="9525" cap="flat" cmpd="sng">
            <a:solidFill>
              <a:schemeClr val="accent2"/>
            </a:solidFill>
            <a:prstDash val="solid"/>
            <a:round/>
            <a:headEnd type="oval" w="med" len="med"/>
            <a:tailEnd type="oval" w="med" len="med"/>
          </a:ln>
        </p:spPr>
      </p:cxnSp>
      <p:cxnSp>
        <p:nvCxnSpPr>
          <p:cNvPr id="605" name="Google Shape;605;p43"/>
          <p:cNvCxnSpPr/>
          <p:nvPr/>
        </p:nvCxnSpPr>
        <p:spPr>
          <a:xfrm>
            <a:off x="3679625" y="3291785"/>
            <a:ext cx="1433700" cy="0"/>
          </a:xfrm>
          <a:prstGeom prst="straightConnector1">
            <a:avLst/>
          </a:prstGeom>
          <a:noFill/>
          <a:ln w="9525" cap="flat" cmpd="sng">
            <a:solidFill>
              <a:schemeClr val="accent3"/>
            </a:solidFill>
            <a:prstDash val="solid"/>
            <a:round/>
            <a:headEnd type="oval" w="med" len="med"/>
            <a:tailEnd type="oval" w="med" len="med"/>
          </a:ln>
        </p:spPr>
      </p:cxnSp>
      <p:sp>
        <p:nvSpPr>
          <p:cNvPr id="606" name="Google Shape;606;p43"/>
          <p:cNvSpPr txBox="1"/>
          <p:nvPr/>
        </p:nvSpPr>
        <p:spPr>
          <a:xfrm>
            <a:off x="5209315" y="3119715"/>
            <a:ext cx="16968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GB" sz="1000">
                <a:solidFill>
                  <a:schemeClr val="dk2"/>
                </a:solidFill>
                <a:latin typeface="Nunito"/>
                <a:ea typeface="Nunito"/>
                <a:cs typeface="Nunito"/>
                <a:sym typeface="Nunito"/>
              </a:rPr>
              <a:t>food for the sanke</a:t>
            </a:r>
            <a:endParaRPr sz="1000">
              <a:solidFill>
                <a:schemeClr val="dk2"/>
              </a:solidFill>
              <a:latin typeface="Nunito"/>
              <a:ea typeface="Nunito"/>
              <a:cs typeface="Nunito"/>
              <a:sym typeface="Nunito"/>
            </a:endParaRPr>
          </a:p>
        </p:txBody>
      </p:sp>
      <p:cxnSp>
        <p:nvCxnSpPr>
          <p:cNvPr id="607" name="Google Shape;607;p43"/>
          <p:cNvCxnSpPr/>
          <p:nvPr/>
        </p:nvCxnSpPr>
        <p:spPr>
          <a:xfrm>
            <a:off x="3491810" y="3743540"/>
            <a:ext cx="1622100" cy="0"/>
          </a:xfrm>
          <a:prstGeom prst="straightConnector1">
            <a:avLst/>
          </a:prstGeom>
          <a:noFill/>
          <a:ln w="9525" cap="flat" cmpd="sng">
            <a:solidFill>
              <a:schemeClr val="accent4"/>
            </a:solidFill>
            <a:prstDash val="solid"/>
            <a:round/>
            <a:headEnd type="oval" w="med" len="med"/>
            <a:tailEnd type="oval" w="med" len="med"/>
          </a:ln>
        </p:spPr>
      </p:cxnSp>
      <p:sp>
        <p:nvSpPr>
          <p:cNvPr id="608" name="Google Shape;608;p43"/>
          <p:cNvSpPr txBox="1"/>
          <p:nvPr/>
        </p:nvSpPr>
        <p:spPr>
          <a:xfrm>
            <a:off x="5220745" y="3579740"/>
            <a:ext cx="16968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GB" sz="1000">
                <a:solidFill>
                  <a:schemeClr val="dk2"/>
                </a:solidFill>
                <a:latin typeface="Nunito"/>
                <a:ea typeface="Nunito"/>
                <a:cs typeface="Nunito"/>
                <a:sym typeface="Nunito"/>
              </a:rPr>
              <a:t>main part of the game</a:t>
            </a:r>
            <a:endParaRPr sz="1000">
              <a:solidFill>
                <a:schemeClr val="dk2"/>
              </a:solidFill>
              <a:latin typeface="Nunito"/>
              <a:ea typeface="Nunito"/>
              <a:cs typeface="Nunito"/>
              <a:sym typeface="Nunito"/>
            </a:endParaRPr>
          </a:p>
        </p:txBody>
      </p:sp>
      <p:sp>
        <p:nvSpPr>
          <p:cNvPr id="1" name="Text Box 0"/>
          <p:cNvSpPr txBox="1"/>
          <p:nvPr/>
        </p:nvSpPr>
        <p:spPr>
          <a:xfrm>
            <a:off x="5193030" y="2571750"/>
            <a:ext cx="1681480" cy="398780"/>
          </a:xfrm>
          <a:prstGeom prst="rect">
            <a:avLst/>
          </a:prstGeom>
          <a:noFill/>
        </p:spPr>
        <p:txBody>
          <a:bodyPr wrap="square" rtlCol="0">
            <a:spAutoFit/>
          </a:bodyPr>
          <a:p>
            <a:r>
              <a:rPr lang="en-US" sz="1000">
                <a:solidFill>
                  <a:schemeClr val="bg2"/>
                </a:solidFill>
              </a:rPr>
              <a:t>where will the snake move afterall</a:t>
            </a:r>
            <a:endParaRPr lang="en-US" sz="1000">
              <a:solidFill>
                <a:schemeClr val="bg2"/>
              </a:solidFill>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sp>
        <p:nvSpPr>
          <p:cNvPr id="273" name="Google Shape;273;p20"/>
          <p:cNvSpPr txBox="1"/>
          <p:nvPr>
            <p:ph type="body" idx="1"/>
          </p:nvPr>
        </p:nvSpPr>
        <p:spPr>
          <a:xfrm>
            <a:off x="1764195" y="1563155"/>
            <a:ext cx="2509800" cy="2889300"/>
          </a:xfrm>
          <a:prstGeom prst="rect">
            <a:avLst/>
          </a:prstGeom>
        </p:spPr>
        <p:txBody>
          <a:bodyPr spcFirstLastPara="1" wrap="square" lIns="0" tIns="0" rIns="0" bIns="0" anchor="t" anchorCtr="0">
            <a:noAutofit/>
          </a:bodyPr>
          <a:lstStyle/>
          <a:p>
            <a:pPr marL="0" lvl="0" indent="0" algn="l" rtl="0" eaLnBrk="1" fontAlgn="auto" latinLnBrk="0" hangingPunct="1">
              <a:spcBef>
                <a:spcPts val="200"/>
              </a:spcBef>
              <a:spcAft>
                <a:spcPts val="200"/>
              </a:spcAft>
              <a:buNone/>
            </a:pPr>
            <a:r>
              <a:rPr lang="en-GB" b="1">
                <a:solidFill>
                  <a:srgbClr val="FFFF00"/>
                </a:solidFill>
                <a:sym typeface="+mn-ea"/>
              </a:rPr>
              <a:t>Snake</a:t>
            </a:r>
            <a:endParaRPr lang="en-GB" b="1">
              <a:solidFill>
                <a:srgbClr val="FFFF00"/>
              </a:solidFill>
            </a:endParaRPr>
          </a:p>
          <a:p>
            <a:pPr marL="0" lvl="0" indent="0" algn="l" rtl="0" eaLnBrk="1" fontAlgn="auto" latinLnBrk="0" hangingPunct="1">
              <a:spcBef>
                <a:spcPts val="200"/>
              </a:spcBef>
              <a:spcAft>
                <a:spcPts val="200"/>
              </a:spcAft>
              <a:buNone/>
            </a:pPr>
            <a:r>
              <a:rPr lang="en-GB" sz="1200"/>
              <a:t>A Snake Class for the snake. We want to</a:t>
            </a:r>
            <a:endParaRPr lang="en-GB" sz="1200"/>
          </a:p>
          <a:p>
            <a:pPr marL="0" lvl="0" indent="0" algn="l" rtl="0" eaLnBrk="1" fontAlgn="auto" latinLnBrk="0" hangingPunct="1">
              <a:spcBef>
                <a:spcPts val="200"/>
              </a:spcBef>
              <a:spcAft>
                <a:spcPts val="200"/>
              </a:spcAft>
              <a:buNone/>
            </a:pPr>
            <a:endParaRPr lang="en-GB" sz="1200"/>
          </a:p>
          <a:p>
            <a:pPr marL="171450" lvl="0" indent="-171450" algn="l" rtl="0" eaLnBrk="1" fontAlgn="auto" latinLnBrk="0" hangingPunct="1">
              <a:lnSpc>
                <a:spcPct val="0"/>
              </a:lnSpc>
              <a:spcBef>
                <a:spcPts val="200"/>
              </a:spcBef>
              <a:spcAft>
                <a:spcPts val="200"/>
              </a:spcAft>
            </a:pPr>
            <a:r>
              <a:rPr lang="en-GB" sz="1200"/>
              <a:t> Know and maintain the size </a:t>
            </a:r>
            <a:endParaRPr lang="en-GB" sz="1200"/>
          </a:p>
          <a:p>
            <a:pPr marL="0" lvl="0" indent="0" algn="l" rtl="0" eaLnBrk="1" fontAlgn="auto" latinLnBrk="0" hangingPunct="1">
              <a:lnSpc>
                <a:spcPct val="0"/>
              </a:lnSpc>
              <a:spcBef>
                <a:spcPts val="200"/>
              </a:spcBef>
              <a:spcAft>
                <a:spcPts val="200"/>
              </a:spcAft>
              <a:buNone/>
            </a:pPr>
            <a:r>
              <a:rPr lang="en-GB" sz="1200"/>
              <a:t>.</a:t>
            </a:r>
            <a:endParaRPr lang="en-GB" sz="1200"/>
          </a:p>
          <a:p>
            <a:pPr marL="171450" lvl="0" indent="-171450" algn="l" rtl="0" eaLnBrk="1" fontAlgn="auto" latinLnBrk="0" hangingPunct="1">
              <a:spcBef>
                <a:spcPts val="200"/>
              </a:spcBef>
              <a:spcAft>
                <a:spcPts val="200"/>
              </a:spcAft>
            </a:pPr>
            <a:r>
              <a:rPr lang="en-GB" sz="1200"/>
              <a:t>The ability to control movement of the Snake</a:t>
            </a:r>
            <a:endParaRPr lang="en-GB" sz="1200"/>
          </a:p>
          <a:p>
            <a:pPr marL="171450" lvl="0" indent="-171450" algn="l" rtl="0" eaLnBrk="1" fontAlgn="auto" latinLnBrk="0" hangingPunct="1">
              <a:spcBef>
                <a:spcPts val="200"/>
              </a:spcBef>
              <a:spcAft>
                <a:spcPts val="200"/>
              </a:spcAft>
            </a:pPr>
            <a:r>
              <a:rPr lang="en-GB" sz="1200"/>
              <a:t>Check whether it did not hit a Wall.</a:t>
            </a:r>
            <a:endParaRPr lang="en-GB" sz="1200"/>
          </a:p>
          <a:p>
            <a:pPr marL="0" lvl="0" indent="0" algn="l" rtl="0" eaLnBrk="1" fontAlgn="auto" latinLnBrk="0" hangingPunct="1">
              <a:spcBef>
                <a:spcPts val="200"/>
              </a:spcBef>
              <a:spcAft>
                <a:spcPts val="200"/>
              </a:spcAft>
              <a:buNone/>
            </a:pPr>
            <a:r>
              <a:rPr lang="en-GB" sz="1200"/>
              <a:t>So it shall contain the following functions:</a:t>
            </a:r>
            <a:endParaRPr lang="en-GB" sz="1200"/>
          </a:p>
          <a:p>
            <a:pPr marL="171450" lvl="0" indent="-171450" algn="l" rtl="0" eaLnBrk="1" fontAlgn="auto" latinLnBrk="0" hangingPunct="1">
              <a:spcBef>
                <a:spcPts val="200"/>
              </a:spcBef>
              <a:spcAft>
                <a:spcPts val="200"/>
              </a:spcAft>
              <a:buFont typeface="Arial" panose="020B0604020202020204" pitchFamily="34" charset="0"/>
              <a:buChar char="•"/>
            </a:pPr>
            <a:r>
              <a:rPr lang="en-GB" sz="1200">
                <a:sym typeface="+mn-ea"/>
              </a:rPr>
              <a:t>A constructor to initialise the snake with its head.</a:t>
            </a:r>
            <a:endParaRPr lang="en-GB" sz="1200"/>
          </a:p>
          <a:p>
            <a:pPr marL="0" lvl="0" indent="0" algn="l" rtl="0" eaLnBrk="1" fontAlgn="auto" latinLnBrk="0" hangingPunct="1">
              <a:spcBef>
                <a:spcPts val="200"/>
              </a:spcBef>
              <a:spcAft>
                <a:spcPts val="200"/>
              </a:spcAft>
              <a:buNone/>
            </a:pPr>
            <a:endParaRPr lang="en-GB" sz="1200"/>
          </a:p>
          <a:p>
            <a:pPr marL="0" lvl="0" indent="0" algn="l" rtl="0" eaLnBrk="1" fontAlgn="auto" latinLnBrk="0" hangingPunct="1">
              <a:spcBef>
                <a:spcPts val="200"/>
              </a:spcBef>
              <a:spcAft>
                <a:spcPts val="200"/>
              </a:spcAft>
              <a:buNone/>
            </a:pPr>
            <a:endParaRPr lang="en-GB" sz="1200"/>
          </a:p>
        </p:txBody>
      </p:sp>
      <p:sp>
        <p:nvSpPr>
          <p:cNvPr id="274" name="Google Shape;274;p20"/>
          <p:cNvSpPr txBox="1"/>
          <p:nvPr>
            <p:ph type="title"/>
          </p:nvPr>
        </p:nvSpPr>
        <p:spPr>
          <a:xfrm>
            <a:off x="1488450" y="243075"/>
            <a:ext cx="6167100" cy="39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a:t>Step - 1</a:t>
            </a:r>
            <a:endParaRPr lang="en-GB"/>
          </a:p>
        </p:txBody>
      </p:sp>
      <p:sp>
        <p:nvSpPr>
          <p:cNvPr id="275" name="Google Shape;275;p20"/>
          <p:cNvSpPr txBox="1"/>
          <p:nvPr>
            <p:ph type="body" idx="2"/>
          </p:nvPr>
        </p:nvSpPr>
        <p:spPr>
          <a:xfrm>
            <a:off x="4939924" y="1313600"/>
            <a:ext cx="2509800" cy="2889300"/>
          </a:xfrm>
          <a:prstGeom prst="rect">
            <a:avLst/>
          </a:prstGeom>
        </p:spPr>
        <p:txBody>
          <a:bodyPr spcFirstLastPara="1" wrap="square" lIns="0" tIns="0" rIns="0" bIns="0" anchor="t" anchorCtr="0">
            <a:noAutofit/>
          </a:bodyPr>
          <a:lstStyle/>
          <a:p>
            <a:pPr marL="0" lvl="0" indent="0" algn="l" rtl="0" eaLnBrk="1" fontAlgn="auto" latinLnBrk="0" hangingPunct="1">
              <a:spcBef>
                <a:spcPts val="200"/>
              </a:spcBef>
              <a:spcAft>
                <a:spcPts val="200"/>
              </a:spcAft>
              <a:buNone/>
            </a:pPr>
            <a:endParaRPr lang="en-GB" sz="1200"/>
          </a:p>
          <a:p>
            <a:pPr marL="171450" lvl="0" indent="-171450" algn="l" rtl="0" eaLnBrk="1" fontAlgn="auto" latinLnBrk="0" hangingPunct="1">
              <a:spcBef>
                <a:spcPts val="200"/>
              </a:spcBef>
              <a:spcAft>
                <a:spcPts val="200"/>
              </a:spcAft>
              <a:buFont typeface="Arial" panose="020B0604020202020204" pitchFamily="34" charset="0"/>
              <a:buChar char="•"/>
            </a:pPr>
            <a:r>
              <a:rPr lang="en-GB" sz="1200">
                <a:sym typeface="+mn-ea"/>
              </a:rPr>
              <a:t>A function to grow the size of the snake.</a:t>
            </a:r>
            <a:endParaRPr lang="en-GB" sz="1200"/>
          </a:p>
          <a:p>
            <a:pPr marL="171450" lvl="0" indent="-171450" algn="l" rtl="0" eaLnBrk="1" fontAlgn="auto" latinLnBrk="0" hangingPunct="1">
              <a:spcBef>
                <a:spcPts val="200"/>
              </a:spcBef>
              <a:spcAft>
                <a:spcPts val="200"/>
              </a:spcAft>
              <a:buFont typeface="Arial" panose="020B0604020202020204" pitchFamily="34" charset="0"/>
              <a:buChar char="•"/>
            </a:pPr>
            <a:r>
              <a:rPr lang="en-GB" sz="1200">
                <a:sym typeface="+mn-ea"/>
              </a:rPr>
              <a:t>A function for the snake to move.</a:t>
            </a:r>
            <a:endParaRPr lang="en-GB" sz="1200"/>
          </a:p>
          <a:p>
            <a:pPr marL="171450" lvl="0" indent="-171450" algn="l" rtl="0" eaLnBrk="1" fontAlgn="auto" latinLnBrk="0" hangingPunct="1">
              <a:spcBef>
                <a:spcPts val="200"/>
              </a:spcBef>
              <a:spcAft>
                <a:spcPts val="200"/>
              </a:spcAft>
              <a:buFont typeface="Arial" panose="020B0604020202020204" pitchFamily="34" charset="0"/>
              <a:buChar char="•"/>
            </a:pPr>
            <a:r>
              <a:rPr lang="en-GB" sz="1200">
                <a:sym typeface="+mn-ea"/>
              </a:rPr>
              <a:t>A function to check if the snake has crashed.</a:t>
            </a:r>
            <a:endParaRPr lang="en-GB" sz="1200"/>
          </a:p>
          <a:p>
            <a:pPr marL="171450" lvl="0" indent="-171450" algn="l" rtl="0" eaLnBrk="1" fontAlgn="auto" latinLnBrk="0" hangingPunct="1">
              <a:spcBef>
                <a:spcPts val="200"/>
              </a:spcBef>
              <a:spcAft>
                <a:spcPts val="200"/>
              </a:spcAft>
              <a:buFont typeface="Arial" panose="020B0604020202020204" pitchFamily="34" charset="0"/>
              <a:buChar char="•"/>
            </a:pPr>
            <a:r>
              <a:rPr lang="en-GB" sz="1200">
                <a:sym typeface="+mn-ea"/>
              </a:rPr>
              <a:t>A function that returns the snake</a:t>
            </a:r>
            <a:endParaRPr lang="en-GB" sz="1200"/>
          </a:p>
          <a:p>
            <a:pPr marL="171450" lvl="0" indent="-171450" algn="l" rtl="0" eaLnBrk="1" fontAlgn="auto" latinLnBrk="0" hangingPunct="1">
              <a:spcBef>
                <a:spcPts val="200"/>
              </a:spcBef>
              <a:spcAft>
                <a:spcPts val="200"/>
              </a:spcAft>
              <a:buFont typeface="Arial" panose="020B0604020202020204" pitchFamily="34" charset="0"/>
              <a:buChar char="•"/>
            </a:pPr>
            <a:r>
              <a:rPr lang="en-GB" sz="1200">
                <a:sym typeface="+mn-ea"/>
              </a:rPr>
              <a:t>A function to set values in the snake.</a:t>
            </a:r>
            <a:endParaRPr lang="en-GB" sz="1200"/>
          </a:p>
          <a:p>
            <a:pPr marL="171450" lvl="0" indent="-171450" algn="l" rtl="0" eaLnBrk="1" fontAlgn="auto" latinLnBrk="0" hangingPunct="1">
              <a:spcBef>
                <a:spcPts val="200"/>
              </a:spcBef>
              <a:spcAft>
                <a:spcPts val="200"/>
              </a:spcAft>
              <a:buFont typeface="Arial" panose="020B0604020202020204" pitchFamily="34" charset="0"/>
              <a:buChar char="•"/>
            </a:pPr>
            <a:r>
              <a:rPr lang="en-GB" sz="1200">
                <a:sym typeface="+mn-ea"/>
              </a:rPr>
              <a:t>A function that returns the head of the snake.</a:t>
            </a:r>
            <a:endParaRPr lang="en-GB" sz="1200"/>
          </a:p>
          <a:p>
            <a:pPr marL="171450" lvl="0" indent="-171450" algn="l" rtl="0" eaLnBrk="1" fontAlgn="auto" latinLnBrk="0" hangingPunct="1">
              <a:spcBef>
                <a:spcPts val="200"/>
              </a:spcBef>
              <a:spcAft>
                <a:spcPts val="200"/>
              </a:spcAft>
              <a:buFont typeface="Arial" panose="020B0604020202020204" pitchFamily="34" charset="0"/>
              <a:buChar char="•"/>
            </a:pPr>
            <a:r>
              <a:rPr lang="en-GB" sz="1200">
                <a:sym typeface="+mn-ea"/>
              </a:rPr>
              <a:t>A function to set the head of the snake.</a:t>
            </a:r>
            <a:endParaRPr lang="en-GB" sz="1200"/>
          </a:p>
        </p:txBody>
      </p:sp>
      <p:sp>
        <p:nvSpPr>
          <p:cNvPr id="276" name="Google Shape;276;p20"/>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80" name="Shape 280"/>
        <p:cNvGrpSpPr/>
        <p:nvPr/>
      </p:nvGrpSpPr>
      <p:grpSpPr>
        <a:xfrm>
          <a:off x="0" y="0"/>
          <a:ext cx="0" cy="0"/>
          <a:chOff x="0" y="0"/>
          <a:chExt cx="0" cy="0"/>
        </a:xfrm>
      </p:grpSpPr>
      <p:sp>
        <p:nvSpPr>
          <p:cNvPr id="281" name="Google Shape;281;p21"/>
          <p:cNvSpPr txBox="1"/>
          <p:nvPr>
            <p:ph type="title"/>
          </p:nvPr>
        </p:nvSpPr>
        <p:spPr>
          <a:xfrm>
            <a:off x="548125" y="411515"/>
            <a:ext cx="6167100" cy="39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Cell</a:t>
            </a:r>
            <a:endParaRPr lang="en-GB"/>
          </a:p>
        </p:txBody>
      </p:sp>
      <p:sp>
        <p:nvSpPr>
          <p:cNvPr id="282" name="Google Shape;282;p21"/>
          <p:cNvSpPr txBox="1"/>
          <p:nvPr>
            <p:ph type="body" idx="1"/>
          </p:nvPr>
        </p:nvSpPr>
        <p:spPr>
          <a:xfrm>
            <a:off x="539750" y="1635760"/>
            <a:ext cx="2815590" cy="3307715"/>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GB" sz="1200"/>
              <a:t>Cells are also important to kep track of position of the snake!</a:t>
            </a:r>
            <a:endParaRPr lang="en-GB" sz="1200"/>
          </a:p>
          <a:p>
            <a:pPr marL="0" lvl="0" indent="0" algn="l" rtl="0">
              <a:spcBef>
                <a:spcPts val="800"/>
              </a:spcBef>
              <a:spcAft>
                <a:spcPts val="800"/>
              </a:spcAft>
              <a:buNone/>
            </a:pPr>
            <a:r>
              <a:rPr lang="en-GB" sz="1200"/>
              <a:t>Each cell is thereby contains the information about</a:t>
            </a:r>
            <a:endParaRPr lang="en-GB" sz="1200"/>
          </a:p>
          <a:p>
            <a:pPr marL="171450" lvl="0" indent="-171450" algn="l" rtl="0">
              <a:spcBef>
                <a:spcPts val="800"/>
              </a:spcBef>
              <a:spcAft>
                <a:spcPts val="800"/>
              </a:spcAft>
              <a:buClr>
                <a:srgbClr val="8CE444"/>
              </a:buClr>
            </a:pPr>
            <a:r>
              <a:rPr lang="en-GB" sz="1200"/>
              <a:t>Its Row</a:t>
            </a:r>
            <a:endParaRPr lang="en-GB" sz="1200"/>
          </a:p>
          <a:p>
            <a:pPr marL="171450" lvl="0" indent="-171450" algn="l" rtl="0">
              <a:spcBef>
                <a:spcPts val="800"/>
              </a:spcBef>
              <a:spcAft>
                <a:spcPts val="800"/>
              </a:spcAft>
              <a:buClr>
                <a:srgbClr val="8CE444"/>
              </a:buClr>
            </a:pPr>
            <a:r>
              <a:rPr lang="en-GB" sz="1200"/>
              <a:t> Its Column</a:t>
            </a:r>
            <a:endParaRPr lang="en-GB" sz="1200"/>
          </a:p>
          <a:p>
            <a:pPr marL="171450" lvl="0" indent="-171450" algn="l" rtl="0">
              <a:spcBef>
                <a:spcPts val="800"/>
              </a:spcBef>
              <a:spcAft>
                <a:spcPts val="800"/>
              </a:spcAft>
              <a:buClr>
                <a:srgbClr val="8CE444"/>
              </a:buClr>
            </a:pPr>
            <a:r>
              <a:rPr lang="en-GB" sz="1200"/>
              <a:t>Whether it contains food or not?</a:t>
            </a:r>
            <a:endParaRPr lang="en-GB" sz="1200"/>
          </a:p>
          <a:p>
            <a:pPr marL="171450" lvl="0" indent="-171450" algn="l" rtl="0">
              <a:spcBef>
                <a:spcPts val="800"/>
              </a:spcBef>
              <a:spcAft>
                <a:spcPts val="800"/>
              </a:spcAft>
              <a:buClr>
                <a:srgbClr val="8CE444"/>
              </a:buClr>
            </a:pPr>
            <a:r>
              <a:rPr lang="en-GB" sz="1200"/>
              <a:t>Whether it is a part of the snake or not?</a:t>
            </a:r>
            <a:endParaRPr lang="en-GB" sz="1200"/>
          </a:p>
        </p:txBody>
      </p:sp>
      <p:sp>
        <p:nvSpPr>
          <p:cNvPr id="284" name="Google Shape;284;p21"/>
          <p:cNvSpPr txBox="1"/>
          <p:nvPr>
            <p:ph type="body" idx="3"/>
          </p:nvPr>
        </p:nvSpPr>
        <p:spPr>
          <a:xfrm>
            <a:off x="3881755" y="1581150"/>
            <a:ext cx="2833370" cy="3307715"/>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GB" sz="1400"/>
              <a:t>Hence its member functions include</a:t>
            </a:r>
            <a:endParaRPr lang="en-GB" sz="1400"/>
          </a:p>
          <a:p>
            <a:pPr marL="0" lvl="0" indent="0" algn="l" rtl="0">
              <a:spcBef>
                <a:spcPts val="800"/>
              </a:spcBef>
              <a:spcAft>
                <a:spcPts val="0"/>
              </a:spcAft>
              <a:buNone/>
            </a:pPr>
            <a:endParaRPr lang="en-GB" sz="1400"/>
          </a:p>
          <a:p>
            <a:pPr marL="285750" lvl="0" indent="-285750" algn="l" rtl="0">
              <a:spcBef>
                <a:spcPts val="800"/>
              </a:spcBef>
              <a:spcAft>
                <a:spcPts val="0"/>
              </a:spcAft>
              <a:buClr>
                <a:srgbClr val="8CE444"/>
              </a:buClr>
              <a:buFont typeface="Arial" panose="020B0604020202020204" pitchFamily="34" charset="0"/>
              <a:buChar char="•"/>
            </a:pPr>
            <a:r>
              <a:rPr lang="en-GB" sz="1400"/>
              <a:t>A constructor to initialise it.</a:t>
            </a:r>
            <a:endParaRPr lang="en-GB" sz="1400"/>
          </a:p>
          <a:p>
            <a:pPr marL="285750" lvl="0" indent="-285750" algn="l" rtl="0">
              <a:spcBef>
                <a:spcPts val="800"/>
              </a:spcBef>
              <a:spcAft>
                <a:spcPts val="0"/>
              </a:spcAft>
              <a:buClr>
                <a:srgbClr val="8CE444"/>
              </a:buClr>
              <a:buFont typeface="Arial" panose="020B0604020202020204" pitchFamily="34" charset="0"/>
              <a:buChar char="•"/>
            </a:pPr>
            <a:r>
              <a:rPr lang="en-GB" sz="1400"/>
              <a:t>A function that specifies its type (contains food etc.)</a:t>
            </a:r>
            <a:endParaRPr lang="en-GB" sz="1400"/>
          </a:p>
          <a:p>
            <a:pPr marL="285750" lvl="0" indent="-285750" algn="l" rtl="0">
              <a:spcBef>
                <a:spcPts val="800"/>
              </a:spcBef>
              <a:spcAft>
                <a:spcPts val="0"/>
              </a:spcAft>
              <a:buClr>
                <a:srgbClr val="8CE444"/>
              </a:buClr>
              <a:buFont typeface="Arial" panose="020B0604020202020204" pitchFamily="34" charset="0"/>
              <a:buChar char="•"/>
            </a:pPr>
            <a:r>
              <a:rPr lang="en-GB" sz="1400"/>
              <a:t>A function that returns its type.</a:t>
            </a:r>
            <a:endParaRPr lang="en-GB" sz="1400"/>
          </a:p>
          <a:p>
            <a:pPr marL="285750" lvl="0" indent="-285750" algn="l" rtl="0">
              <a:spcBef>
                <a:spcPts val="800"/>
              </a:spcBef>
              <a:spcAft>
                <a:spcPts val="0"/>
              </a:spcAft>
              <a:buClr>
                <a:srgbClr val="8CE444"/>
              </a:buClr>
              <a:buFont typeface="Arial" panose="020B0604020202020204" pitchFamily="34" charset="0"/>
              <a:buChar char="•"/>
            </a:pPr>
            <a:r>
              <a:rPr lang="en-GB" sz="1400"/>
              <a:t>A function to return its row.</a:t>
            </a:r>
            <a:endParaRPr lang="en-GB" sz="1400"/>
          </a:p>
          <a:p>
            <a:pPr marL="285750" lvl="0" indent="-285750" algn="l" rtl="0">
              <a:spcBef>
                <a:spcPts val="800"/>
              </a:spcBef>
              <a:spcAft>
                <a:spcPts val="0"/>
              </a:spcAft>
              <a:buClr>
                <a:srgbClr val="8CE444"/>
              </a:buClr>
              <a:buFont typeface="Arial" panose="020B0604020202020204" pitchFamily="34" charset="0"/>
              <a:buChar char="•"/>
            </a:pPr>
            <a:r>
              <a:rPr lang="en-GB" sz="1400"/>
              <a:t>A function to return its column.</a:t>
            </a:r>
            <a:endParaRPr lang="en-GB" sz="1400"/>
          </a:p>
        </p:txBody>
      </p:sp>
      <p:sp>
        <p:nvSpPr>
          <p:cNvPr id="285" name="Google Shape;285;p21"/>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 name="Text Box 0"/>
          <p:cNvSpPr txBox="1"/>
          <p:nvPr/>
        </p:nvSpPr>
        <p:spPr>
          <a:xfrm>
            <a:off x="539750" y="843915"/>
            <a:ext cx="6061710" cy="737235"/>
          </a:xfrm>
          <a:prstGeom prst="rect">
            <a:avLst/>
          </a:prstGeom>
          <a:noFill/>
        </p:spPr>
        <p:txBody>
          <a:bodyPr wrap="square" rtlCol="0">
            <a:spAutoFit/>
          </a:bodyPr>
          <a:p>
            <a:r>
              <a:rPr lang="en-US">
                <a:solidFill>
                  <a:schemeClr val="bg2"/>
                </a:solidFill>
              </a:rPr>
              <a:t>Our boards, consistes of various cells, A cell at random will be proclaimed as the cell containing food. The identify of food is random, but identity of cell is meaningful, so I would rather make a class Cell than food.</a:t>
            </a:r>
            <a:endParaRPr lang="en-US">
              <a:solidFill>
                <a:schemeClr val="bg2"/>
              </a:solidFill>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14"/>
          <p:cNvSpPr txBox="1"/>
          <p:nvPr>
            <p:ph type="title"/>
          </p:nvPr>
        </p:nvSpPr>
        <p:spPr>
          <a:xfrm>
            <a:off x="1488450" y="243075"/>
            <a:ext cx="6167100" cy="39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a:t>Step - 3</a:t>
            </a:r>
            <a:endParaRPr lang="en-GB"/>
          </a:p>
        </p:txBody>
      </p:sp>
      <p:sp>
        <p:nvSpPr>
          <p:cNvPr id="228" name="Google Shape;228;p14"/>
          <p:cNvSpPr txBox="1"/>
          <p:nvPr>
            <p:ph type="body" idx="2"/>
          </p:nvPr>
        </p:nvSpPr>
        <p:spPr>
          <a:xfrm>
            <a:off x="4939924" y="1313600"/>
            <a:ext cx="2509800" cy="288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1200" b="1"/>
              <a:t>It will contain the following functions</a:t>
            </a:r>
            <a:endParaRPr lang="en-GB" sz="1200" b="1"/>
          </a:p>
          <a:p>
            <a:pPr marL="0" lvl="0" indent="0" algn="l" rtl="0">
              <a:spcBef>
                <a:spcPts val="0"/>
              </a:spcBef>
              <a:spcAft>
                <a:spcPts val="0"/>
              </a:spcAft>
              <a:buNone/>
            </a:pPr>
            <a:endParaRPr lang="en-GB" sz="1200" b="1"/>
          </a:p>
          <a:p>
            <a:pPr marL="171450" lvl="0" indent="-171450" algn="l" rtl="0">
              <a:spcBef>
                <a:spcPts val="0"/>
              </a:spcBef>
              <a:spcAft>
                <a:spcPts val="0"/>
              </a:spcAft>
              <a:buClr>
                <a:srgbClr val="5FDEF0"/>
              </a:buClr>
              <a:buFont typeface="Arial" panose="020B0604020202020204" pitchFamily="34" charset="0"/>
              <a:buChar char="•"/>
            </a:pPr>
            <a:r>
              <a:rPr lang="en-GB" sz="1200" b="1"/>
              <a:t>A constructor to initialise te board with number of rows and columns.</a:t>
            </a:r>
            <a:endParaRPr lang="en-GB" sz="1200" b="1"/>
          </a:p>
          <a:p>
            <a:pPr marL="171450" lvl="0" indent="-171450" algn="l" rtl="0">
              <a:spcBef>
                <a:spcPts val="0"/>
              </a:spcBef>
              <a:spcAft>
                <a:spcPts val="0"/>
              </a:spcAft>
              <a:buClr>
                <a:srgbClr val="5FDEF0"/>
              </a:buClr>
              <a:buFont typeface="Arial" panose="020B0604020202020204" pitchFamily="34" charset="0"/>
              <a:buChar char="•"/>
            </a:pPr>
            <a:r>
              <a:rPr lang="en-GB" sz="1200" b="1"/>
              <a:t>A function to return its cells.</a:t>
            </a:r>
            <a:endParaRPr lang="en-GB" sz="1200" b="1"/>
          </a:p>
          <a:p>
            <a:pPr marL="171450" lvl="0" indent="-171450" algn="l" rtl="0">
              <a:spcBef>
                <a:spcPts val="0"/>
              </a:spcBef>
              <a:spcAft>
                <a:spcPts val="0"/>
              </a:spcAft>
              <a:buClr>
                <a:srgbClr val="5FDEF0"/>
              </a:buClr>
              <a:buFont typeface="Arial" panose="020B0604020202020204" pitchFamily="34" charset="0"/>
              <a:buChar char="•"/>
            </a:pPr>
            <a:r>
              <a:rPr lang="en-GB" sz="1200" b="1"/>
              <a:t>A function to set values in its cells.</a:t>
            </a:r>
            <a:endParaRPr lang="en-GB" sz="1200" b="1"/>
          </a:p>
          <a:p>
            <a:pPr marL="171450" lvl="0" indent="-171450" algn="l" rtl="0">
              <a:spcBef>
                <a:spcPts val="0"/>
              </a:spcBef>
              <a:spcAft>
                <a:spcPts val="0"/>
              </a:spcAft>
              <a:buClr>
                <a:srgbClr val="5FDEF0"/>
              </a:buClr>
              <a:buFont typeface="Arial" panose="020B0604020202020204" pitchFamily="34" charset="0"/>
              <a:buChar char="•"/>
            </a:pPr>
            <a:r>
              <a:rPr lang="en-GB" sz="1200" b="1"/>
              <a:t>A function to generate Food.</a:t>
            </a:r>
            <a:endParaRPr lang="en-GB" sz="1200" b="1"/>
          </a:p>
        </p:txBody>
      </p:sp>
      <p:sp>
        <p:nvSpPr>
          <p:cNvPr id="229" name="Google Shape;229;p14"/>
          <p:cNvSpPr txBox="1"/>
          <p:nvPr>
            <p:ph type="body" idx="1"/>
          </p:nvPr>
        </p:nvSpPr>
        <p:spPr>
          <a:xfrm>
            <a:off x="1693075" y="1618400"/>
            <a:ext cx="2509800" cy="2889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panose="020B0604020202020204"/>
              <a:buNone/>
            </a:pPr>
            <a:r>
              <a:rPr lang="en-GB" sz="1400" b="1">
                <a:solidFill>
                  <a:schemeClr val="accent3"/>
                </a:solidFill>
              </a:rPr>
              <a:t>Board</a:t>
            </a:r>
            <a:endParaRPr lang="en-GB" sz="1400" b="1">
              <a:solidFill>
                <a:schemeClr val="accent3"/>
              </a:solidFill>
            </a:endParaRPr>
          </a:p>
          <a:p>
            <a:pPr marL="0" lvl="0" indent="0" algn="l" rtl="0">
              <a:spcBef>
                <a:spcPts val="0"/>
              </a:spcBef>
              <a:spcAft>
                <a:spcPts val="0"/>
              </a:spcAft>
              <a:buClr>
                <a:schemeClr val="dk1"/>
              </a:buClr>
              <a:buSzPts val="1100"/>
              <a:buFont typeface="Arial" panose="020B0604020202020204"/>
              <a:buNone/>
            </a:pPr>
            <a:r>
              <a:rPr lang="en-GB" sz="1200"/>
              <a:t>It is the set of valid points for the game to function on, qualitatively a matrix of cells.</a:t>
            </a:r>
            <a:endParaRPr lang="en-GB" sz="1200"/>
          </a:p>
          <a:p>
            <a:pPr marL="0" lvl="0" indent="0" algn="l" rtl="0">
              <a:spcBef>
                <a:spcPts val="0"/>
              </a:spcBef>
              <a:spcAft>
                <a:spcPts val="0"/>
              </a:spcAft>
              <a:buClr>
                <a:schemeClr val="dk1"/>
              </a:buClr>
              <a:buSzPts val="1100"/>
              <a:buFont typeface="Arial" panose="020B0604020202020204"/>
              <a:buNone/>
            </a:pPr>
            <a:r>
              <a:rPr lang="en-GB" sz="1200"/>
              <a:t>While the cells revert to the questions, being the collection and home of cells, the board needs to ensure the cells get satisfiable answers</a:t>
            </a:r>
            <a:endParaRPr lang="en-GB" sz="1200"/>
          </a:p>
          <a:p>
            <a:pPr marL="0" lvl="0" indent="0" algn="l" rtl="0">
              <a:spcBef>
                <a:spcPts val="0"/>
              </a:spcBef>
              <a:spcAft>
                <a:spcPts val="0"/>
              </a:spcAft>
              <a:buClr>
                <a:schemeClr val="dk1"/>
              </a:buClr>
              <a:buSzPts val="1100"/>
              <a:buFont typeface="Arial" panose="020B0604020202020204"/>
              <a:buNone/>
            </a:pPr>
            <a:endParaRPr lang="en-GB" sz="1200"/>
          </a:p>
        </p:txBody>
      </p:sp>
      <p:sp>
        <p:nvSpPr>
          <p:cNvPr id="230" name="Google Shape;230;p14"/>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89" name="Shape 289"/>
        <p:cNvGrpSpPr/>
        <p:nvPr/>
      </p:nvGrpSpPr>
      <p:grpSpPr>
        <a:xfrm>
          <a:off x="0" y="0"/>
          <a:ext cx="0" cy="0"/>
          <a:chOff x="0" y="0"/>
          <a:chExt cx="0" cy="0"/>
        </a:xfrm>
      </p:grpSpPr>
      <p:sp>
        <p:nvSpPr>
          <p:cNvPr id="290" name="Google Shape;290;p22"/>
          <p:cNvSpPr txBox="1"/>
          <p:nvPr>
            <p:ph type="title"/>
          </p:nvPr>
        </p:nvSpPr>
        <p:spPr>
          <a:xfrm>
            <a:off x="3996055" y="339725"/>
            <a:ext cx="2727325" cy="45466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t>Game</a:t>
            </a:r>
            <a:endParaRPr lang="en-GB"/>
          </a:p>
        </p:txBody>
      </p:sp>
      <p:sp>
        <p:nvSpPr>
          <p:cNvPr id="291" name="Google Shape;291;p22"/>
          <p:cNvSpPr txBox="1"/>
          <p:nvPr>
            <p:ph type="body" idx="1"/>
          </p:nvPr>
        </p:nvSpPr>
        <p:spPr>
          <a:xfrm>
            <a:off x="4064000" y="833120"/>
            <a:ext cx="2727325" cy="366395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GB" sz="1400"/>
              <a:t>This is the meaty part of the code, our primary logic, the game!</a:t>
            </a:r>
            <a:endParaRPr lang="en-GB" sz="1400"/>
          </a:p>
          <a:p>
            <a:pPr marL="0" lvl="0" indent="0" algn="l" rtl="0">
              <a:spcBef>
                <a:spcPts val="0"/>
              </a:spcBef>
              <a:spcAft>
                <a:spcPts val="800"/>
              </a:spcAft>
              <a:buNone/>
            </a:pPr>
            <a:r>
              <a:rPr lang="en-GB" sz="1400"/>
              <a:t>It needs an instance of</a:t>
            </a:r>
            <a:endParaRPr lang="en-GB" sz="1400"/>
          </a:p>
          <a:p>
            <a:pPr marL="285750" lvl="0" indent="-285750" algn="l" rtl="0">
              <a:spcBef>
                <a:spcPts val="0"/>
              </a:spcBef>
              <a:spcAft>
                <a:spcPts val="800"/>
              </a:spcAft>
              <a:buClr>
                <a:srgbClr val="7598FF"/>
              </a:buClr>
              <a:buFont typeface="Arial" panose="020B0604020202020204" pitchFamily="34" charset="0"/>
              <a:buChar char="•"/>
            </a:pPr>
            <a:r>
              <a:rPr lang="en-GB" sz="1400"/>
              <a:t>Board</a:t>
            </a:r>
            <a:endParaRPr lang="en-GB" sz="1400"/>
          </a:p>
          <a:p>
            <a:pPr marL="285750" lvl="0" indent="-285750" algn="l" rtl="0">
              <a:spcBef>
                <a:spcPts val="0"/>
              </a:spcBef>
              <a:spcAft>
                <a:spcPts val="800"/>
              </a:spcAft>
              <a:buClr>
                <a:srgbClr val="7598FF"/>
              </a:buClr>
              <a:buFont typeface="Arial" panose="020B0604020202020204" pitchFamily="34" charset="0"/>
              <a:buChar char="•"/>
            </a:pPr>
            <a:r>
              <a:rPr lang="en-GB" sz="1400"/>
              <a:t>Game</a:t>
            </a:r>
            <a:endParaRPr lang="en-GB" sz="1400"/>
          </a:p>
          <a:p>
            <a:pPr marL="0" lvl="0" indent="0" algn="l" rtl="0">
              <a:spcBef>
                <a:spcPts val="0"/>
              </a:spcBef>
              <a:spcAft>
                <a:spcPts val="800"/>
              </a:spcAft>
              <a:buNone/>
            </a:pPr>
            <a:r>
              <a:rPr lang="en-GB" sz="1400"/>
              <a:t>Notice how Board already contains instances of Cell.</a:t>
            </a:r>
            <a:endParaRPr lang="en-GB" sz="1400"/>
          </a:p>
          <a:p>
            <a:pPr marL="0" lvl="0" indent="0" algn="l" rtl="0">
              <a:spcBef>
                <a:spcPts val="0"/>
              </a:spcBef>
              <a:spcAft>
                <a:spcPts val="800"/>
              </a:spcAft>
              <a:buNone/>
            </a:pPr>
            <a:r>
              <a:rPr lang="en-GB" sz="1400"/>
              <a:t>This also needs to contain the following</a:t>
            </a:r>
            <a:endParaRPr lang="en-GB" sz="1400"/>
          </a:p>
          <a:p>
            <a:pPr marL="285750" lvl="0" indent="-285750" algn="l" rtl="0">
              <a:spcBef>
                <a:spcPts val="0"/>
              </a:spcBef>
              <a:spcAft>
                <a:spcPts val="800"/>
              </a:spcAft>
              <a:buClr>
                <a:srgbClr val="7598FF"/>
              </a:buClr>
            </a:pPr>
            <a:r>
              <a:rPr lang="en-GB" sz="1400"/>
              <a:t>Ability and logic to use the classes we make and conduct a game!</a:t>
            </a:r>
            <a:endParaRPr lang="en-GB" sz="1400"/>
          </a:p>
          <a:p>
            <a:pPr marL="285750" lvl="0" indent="-285750" algn="l" rtl="0">
              <a:spcBef>
                <a:spcPts val="0"/>
              </a:spcBef>
              <a:spcAft>
                <a:spcPts val="800"/>
              </a:spcAft>
              <a:buClr>
                <a:srgbClr val="7598FF"/>
              </a:buClr>
            </a:pPr>
            <a:r>
              <a:rPr lang="en-GB" sz="1400"/>
              <a:t> Know when the game is over</a:t>
            </a:r>
            <a:endParaRPr lang="en-GB" sz="1400"/>
          </a:p>
        </p:txBody>
      </p:sp>
      <p:sp>
        <p:nvSpPr>
          <p:cNvPr id="293" name="Google Shape;293;p22"/>
          <p:cNvSpPr txBox="1"/>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 name="Picture 0" descr="Screenshot (78)"/>
          <p:cNvPicPr>
            <a:picLocks noChangeAspect="1"/>
          </p:cNvPicPr>
          <p:nvPr/>
        </p:nvPicPr>
        <p:blipFill>
          <a:blip r:embed="rId1"/>
          <a:srcRect l="20795" t="26703" r="46901" b="16801"/>
          <a:stretch>
            <a:fillRect/>
          </a:stretch>
        </p:blipFill>
        <p:spPr>
          <a:xfrm>
            <a:off x="241935" y="251460"/>
            <a:ext cx="3754120" cy="4642485"/>
          </a:xfrm>
          <a:prstGeom prst="rect">
            <a:avLst/>
          </a:prstGeom>
        </p:spPr>
      </p:pic>
    </p:spTree>
  </p:cSld>
  <p:clrMapOvr>
    <a:masterClrMapping/>
  </p:clrMapOvr>
  <p:transition>
    <p:fade thruBlk="1"/>
  </p:transition>
</p:sld>
</file>

<file path=ppt/theme/theme1.xml><?xml version="1.0" encoding="utf-8"?>
<a:theme xmlns:a="http://schemas.openxmlformats.org/drawingml/2006/main" name="Osric template">
  <a:themeElements>
    <a:clrScheme name="Custom 347">
      <a:dk1>
        <a:srgbClr val="FFFFFF"/>
      </a:dk1>
      <a:lt1>
        <a:srgbClr val="24272E"/>
      </a:lt1>
      <a:dk2>
        <a:srgbClr val="C6C8D6"/>
      </a:dk2>
      <a:lt2>
        <a:srgbClr val="6B707C"/>
      </a:lt2>
      <a:accent1>
        <a:srgbClr val="FFDD41"/>
      </a:accent1>
      <a:accent2>
        <a:srgbClr val="8CE444"/>
      </a:accent2>
      <a:accent3>
        <a:srgbClr val="5FDEF0"/>
      </a:accent3>
      <a:accent4>
        <a:srgbClr val="7598FF"/>
      </a:accent4>
      <a:accent5>
        <a:srgbClr val="BA64E0"/>
      </a:accent5>
      <a:accent6>
        <a:srgbClr val="FF594C"/>
      </a:accent6>
      <a:hlink>
        <a:srgbClr val="CCDB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3542</Words>
  <Application>WPS Presentation</Application>
  <PresentationFormat/>
  <Paragraphs>150</Paragraphs>
  <Slides>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SimSun</vt:lpstr>
      <vt:lpstr>Wingdings</vt:lpstr>
      <vt:lpstr>Arial</vt:lpstr>
      <vt:lpstr>Walter Turncoat</vt:lpstr>
      <vt:lpstr>Nunito</vt:lpstr>
      <vt:lpstr>Calibri</vt:lpstr>
      <vt:lpstr>Microsoft YaHei</vt:lpstr>
      <vt:lpstr>Arial Unicode MS</vt:lpstr>
      <vt:lpstr>Montserrat</vt:lpstr>
      <vt:lpstr>Bahnschrift SemiLight Condensed</vt:lpstr>
      <vt:lpstr>Calibri</vt:lpstr>
      <vt:lpstr>ISOCP3</vt:lpstr>
      <vt:lpstr>Wingdings</vt:lpstr>
      <vt:lpstr>Osric template</vt:lpstr>
      <vt:lpstr>This is Your Presentation Title</vt:lpstr>
      <vt:lpstr>Hello!</vt:lpstr>
      <vt:lpstr>This is a slide title</vt:lpstr>
      <vt:lpstr>Transition Headline</vt:lpstr>
      <vt:lpstr>Funnel</vt:lpstr>
      <vt:lpstr>You can also split your content</vt:lpstr>
      <vt:lpstr>In two or three columns</vt:lpstr>
      <vt:lpstr>Instructions for use</vt:lpstr>
      <vt:lpstr>A picture is worth a thousand words</vt:lpstr>
      <vt:lpstr>Maps</vt:lpstr>
      <vt:lpstr>Big concept</vt:lpstr>
      <vt:lpstr>Want big impact? Use big image.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
  <cp:lastModifiedBy>BHOOMIKA.TANNIRU</cp:lastModifiedBy>
  <cp:revision>3</cp:revision>
  <dcterms:created xsi:type="dcterms:W3CDTF">2021-11-23T10:50:00Z</dcterms:created>
  <dcterms:modified xsi:type="dcterms:W3CDTF">2021-11-23T16:21:57Z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9C8C9A2D3FF44A61ACC9B1A07A3278D9</vt:lpwstr>
  </property>
  <property fmtid="{D5CDD505-2E9C-101B-9397-08002B2CF9AE}" pid="3" name="KSOProductBuildVer">
    <vt:lpwstr>1033-11.2.0.10307</vt:lpwstr>
  </property>
</Properties>
</file>